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68" r:id="rId3"/>
    <p:sldId id="267" r:id="rId4"/>
    <p:sldId id="260" r:id="rId5"/>
    <p:sldId id="257" r:id="rId6"/>
    <p:sldId id="263" r:id="rId7"/>
    <p:sldId id="258" r:id="rId8"/>
    <p:sldId id="262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anna Pigini" userId="b1f45aa9a3bd8d44" providerId="LiveId" clId="{E1C775B7-68D6-44CA-ACE0-C344A58F248C}"/>
    <pc:docChg chg="custSel modSld">
      <pc:chgData name="Arianna Pigini" userId="b1f45aa9a3bd8d44" providerId="LiveId" clId="{E1C775B7-68D6-44CA-ACE0-C344A58F248C}" dt="2019-05-19T21:50:02.877" v="5" actId="14100"/>
      <pc:docMkLst>
        <pc:docMk/>
      </pc:docMkLst>
      <pc:sldChg chg="addSp delSp modSp modTransition">
        <pc:chgData name="Arianna Pigini" userId="b1f45aa9a3bd8d44" providerId="LiveId" clId="{E1C775B7-68D6-44CA-ACE0-C344A58F248C}" dt="2019-05-19T21:45:41.932" v="4"/>
        <pc:sldMkLst>
          <pc:docMk/>
          <pc:sldMk cId="4141345911" sldId="256"/>
        </pc:sldMkLst>
        <pc:picChg chg="add del mod">
          <ac:chgData name="Arianna Pigini" userId="b1f45aa9a3bd8d44" providerId="LiveId" clId="{E1C775B7-68D6-44CA-ACE0-C344A58F248C}" dt="2019-05-19T21:43:57.880" v="3"/>
          <ac:picMkLst>
            <pc:docMk/>
            <pc:sldMk cId="4141345911" sldId="256"/>
            <ac:picMk id="5" creationId="{0502167C-FDF7-4713-B8E5-B17F7B0D99F3}"/>
          </ac:picMkLst>
        </pc:picChg>
        <pc:picChg chg="add mod">
          <ac:chgData name="Arianna Pigini" userId="b1f45aa9a3bd8d44" providerId="LiveId" clId="{E1C775B7-68D6-44CA-ACE0-C344A58F248C}" dt="2019-05-19T21:43:57.880" v="3"/>
          <ac:picMkLst>
            <pc:docMk/>
            <pc:sldMk cId="4141345911" sldId="256"/>
            <ac:picMk id="7" creationId="{AED516EA-DD7C-4CBE-AA75-B03FEB175352}"/>
          </ac:picMkLst>
        </pc:picChg>
      </pc:sldChg>
      <pc:sldChg chg="addSp delSp modSp modTransition">
        <pc:chgData name="Arianna Pigini" userId="b1f45aa9a3bd8d44" providerId="LiveId" clId="{E1C775B7-68D6-44CA-ACE0-C344A58F248C}" dt="2019-05-19T21:45:41.932" v="4"/>
        <pc:sldMkLst>
          <pc:docMk/>
          <pc:sldMk cId="1605164684" sldId="257"/>
        </pc:sldMkLst>
        <pc:spChg chg="mod">
          <ac:chgData name="Arianna Pigini" userId="b1f45aa9a3bd8d44" providerId="LiveId" clId="{E1C775B7-68D6-44CA-ACE0-C344A58F248C}" dt="2019-05-19T21:35:33.285" v="1" actId="27636"/>
          <ac:spMkLst>
            <pc:docMk/>
            <pc:sldMk cId="1605164684" sldId="257"/>
            <ac:spMk id="2" creationId="{9E43A7E0-F63B-4F7D-A38A-2874A030BF0C}"/>
          </ac:spMkLst>
        </pc:spChg>
        <pc:picChg chg="add del mod">
          <ac:chgData name="Arianna Pigini" userId="b1f45aa9a3bd8d44" providerId="LiveId" clId="{E1C775B7-68D6-44CA-ACE0-C344A58F248C}" dt="2019-05-19T21:43:57.880" v="3"/>
          <ac:picMkLst>
            <pc:docMk/>
            <pc:sldMk cId="1605164684" sldId="257"/>
            <ac:picMk id="5" creationId="{3509A51B-F2AE-4959-8AA5-703691C77F9A}"/>
          </ac:picMkLst>
        </pc:picChg>
        <pc:picChg chg="add mod">
          <ac:chgData name="Arianna Pigini" userId="b1f45aa9a3bd8d44" providerId="LiveId" clId="{E1C775B7-68D6-44CA-ACE0-C344A58F248C}" dt="2019-05-19T21:43:57.880" v="3"/>
          <ac:picMkLst>
            <pc:docMk/>
            <pc:sldMk cId="1605164684" sldId="257"/>
            <ac:picMk id="6" creationId="{3062564C-6BA0-4D8C-84CC-67ECED5C230E}"/>
          </ac:picMkLst>
        </pc:picChg>
      </pc:sldChg>
      <pc:sldChg chg="addSp delSp modSp modTransition">
        <pc:chgData name="Arianna Pigini" userId="b1f45aa9a3bd8d44" providerId="LiveId" clId="{E1C775B7-68D6-44CA-ACE0-C344A58F248C}" dt="2019-05-19T21:45:41.932" v="4"/>
        <pc:sldMkLst>
          <pc:docMk/>
          <pc:sldMk cId="825643720" sldId="258"/>
        </pc:sldMkLst>
        <pc:picChg chg="add del mod">
          <ac:chgData name="Arianna Pigini" userId="b1f45aa9a3bd8d44" providerId="LiveId" clId="{E1C775B7-68D6-44CA-ACE0-C344A58F248C}" dt="2019-05-19T21:43:57.880" v="3"/>
          <ac:picMkLst>
            <pc:docMk/>
            <pc:sldMk cId="825643720" sldId="258"/>
            <ac:picMk id="3" creationId="{AC43AD5C-0C1A-4943-889B-1EB3E5CABF60}"/>
          </ac:picMkLst>
        </pc:picChg>
        <pc:picChg chg="add mod">
          <ac:chgData name="Arianna Pigini" userId="b1f45aa9a3bd8d44" providerId="LiveId" clId="{E1C775B7-68D6-44CA-ACE0-C344A58F248C}" dt="2019-05-19T21:43:57.880" v="3"/>
          <ac:picMkLst>
            <pc:docMk/>
            <pc:sldMk cId="825643720" sldId="258"/>
            <ac:picMk id="4" creationId="{7193DB71-E779-45F8-9B1E-BC25FFED1332}"/>
          </ac:picMkLst>
        </pc:picChg>
      </pc:sldChg>
      <pc:sldChg chg="addSp delSp modSp modTransition">
        <pc:chgData name="Arianna Pigini" userId="b1f45aa9a3bd8d44" providerId="LiveId" clId="{E1C775B7-68D6-44CA-ACE0-C344A58F248C}" dt="2019-05-19T21:45:41.932" v="4"/>
        <pc:sldMkLst>
          <pc:docMk/>
          <pc:sldMk cId="33301542" sldId="260"/>
        </pc:sldMkLst>
        <pc:picChg chg="add del mod">
          <ac:chgData name="Arianna Pigini" userId="b1f45aa9a3bd8d44" providerId="LiveId" clId="{E1C775B7-68D6-44CA-ACE0-C344A58F248C}" dt="2019-05-19T21:43:57.880" v="3"/>
          <ac:picMkLst>
            <pc:docMk/>
            <pc:sldMk cId="33301542" sldId="260"/>
            <ac:picMk id="5" creationId="{67089ACA-30BE-4A95-B3D7-31F301D56672}"/>
          </ac:picMkLst>
        </pc:picChg>
        <pc:picChg chg="add mod">
          <ac:chgData name="Arianna Pigini" userId="b1f45aa9a3bd8d44" providerId="LiveId" clId="{E1C775B7-68D6-44CA-ACE0-C344A58F248C}" dt="2019-05-19T21:43:57.880" v="3"/>
          <ac:picMkLst>
            <pc:docMk/>
            <pc:sldMk cId="33301542" sldId="260"/>
            <ac:picMk id="6" creationId="{487D0F1B-47E4-4D01-BC23-451A437450CE}"/>
          </ac:picMkLst>
        </pc:picChg>
      </pc:sldChg>
      <pc:sldChg chg="addSp delSp modSp modTransition">
        <pc:chgData name="Arianna Pigini" userId="b1f45aa9a3bd8d44" providerId="LiveId" clId="{E1C775B7-68D6-44CA-ACE0-C344A58F248C}" dt="2019-05-19T21:45:41.932" v="4"/>
        <pc:sldMkLst>
          <pc:docMk/>
          <pc:sldMk cId="263825317" sldId="262"/>
        </pc:sldMkLst>
        <pc:picChg chg="add del mod">
          <ac:chgData name="Arianna Pigini" userId="b1f45aa9a3bd8d44" providerId="LiveId" clId="{E1C775B7-68D6-44CA-ACE0-C344A58F248C}" dt="2019-05-19T21:43:57.880" v="3"/>
          <ac:picMkLst>
            <pc:docMk/>
            <pc:sldMk cId="263825317" sldId="262"/>
            <ac:picMk id="3" creationId="{DF562DAF-62C7-4E36-BEBF-68B053C10A01}"/>
          </ac:picMkLst>
        </pc:picChg>
        <pc:picChg chg="add mod">
          <ac:chgData name="Arianna Pigini" userId="b1f45aa9a3bd8d44" providerId="LiveId" clId="{E1C775B7-68D6-44CA-ACE0-C344A58F248C}" dt="2019-05-19T21:43:57.880" v="3"/>
          <ac:picMkLst>
            <pc:docMk/>
            <pc:sldMk cId="263825317" sldId="262"/>
            <ac:picMk id="7" creationId="{6D541A03-1FAA-4D7F-B797-C8D403DCB7D5}"/>
          </ac:picMkLst>
        </pc:picChg>
      </pc:sldChg>
      <pc:sldChg chg="addSp delSp modSp modTransition">
        <pc:chgData name="Arianna Pigini" userId="b1f45aa9a3bd8d44" providerId="LiveId" clId="{E1C775B7-68D6-44CA-ACE0-C344A58F248C}" dt="2019-05-19T21:45:41.932" v="4"/>
        <pc:sldMkLst>
          <pc:docMk/>
          <pc:sldMk cId="504668211" sldId="263"/>
        </pc:sldMkLst>
        <pc:picChg chg="add del mod">
          <ac:chgData name="Arianna Pigini" userId="b1f45aa9a3bd8d44" providerId="LiveId" clId="{E1C775B7-68D6-44CA-ACE0-C344A58F248C}" dt="2019-05-19T21:43:57.880" v="3"/>
          <ac:picMkLst>
            <pc:docMk/>
            <pc:sldMk cId="504668211" sldId="263"/>
            <ac:picMk id="3" creationId="{1502EE46-88F3-4A03-A493-F606807EC4F7}"/>
          </ac:picMkLst>
        </pc:picChg>
        <pc:picChg chg="add mod">
          <ac:chgData name="Arianna Pigini" userId="b1f45aa9a3bd8d44" providerId="LiveId" clId="{E1C775B7-68D6-44CA-ACE0-C344A58F248C}" dt="2019-05-19T21:43:57.880" v="3"/>
          <ac:picMkLst>
            <pc:docMk/>
            <pc:sldMk cId="504668211" sldId="263"/>
            <ac:picMk id="4" creationId="{6E4EDC9A-5842-4915-B442-E3AE2F80627E}"/>
          </ac:picMkLst>
        </pc:picChg>
      </pc:sldChg>
      <pc:sldChg chg="addSp delSp modSp modTransition">
        <pc:chgData name="Arianna Pigini" userId="b1f45aa9a3bd8d44" providerId="LiveId" clId="{E1C775B7-68D6-44CA-ACE0-C344A58F248C}" dt="2019-05-19T21:45:41.932" v="4"/>
        <pc:sldMkLst>
          <pc:docMk/>
          <pc:sldMk cId="1672487027" sldId="265"/>
        </pc:sldMkLst>
        <pc:picChg chg="add del mod">
          <ac:chgData name="Arianna Pigini" userId="b1f45aa9a3bd8d44" providerId="LiveId" clId="{E1C775B7-68D6-44CA-ACE0-C344A58F248C}" dt="2019-05-19T21:43:57.880" v="3"/>
          <ac:picMkLst>
            <pc:docMk/>
            <pc:sldMk cId="1672487027" sldId="265"/>
            <ac:picMk id="4" creationId="{D502F696-C2C7-4602-A732-DF9381F90849}"/>
          </ac:picMkLst>
        </pc:picChg>
        <pc:picChg chg="add mod">
          <ac:chgData name="Arianna Pigini" userId="b1f45aa9a3bd8d44" providerId="LiveId" clId="{E1C775B7-68D6-44CA-ACE0-C344A58F248C}" dt="2019-05-19T21:43:57.880" v="3"/>
          <ac:picMkLst>
            <pc:docMk/>
            <pc:sldMk cId="1672487027" sldId="265"/>
            <ac:picMk id="6" creationId="{D2E66B05-AAAC-4D79-B597-AD631AFE182D}"/>
          </ac:picMkLst>
        </pc:picChg>
      </pc:sldChg>
      <pc:sldChg chg="addSp delSp modSp modTransition">
        <pc:chgData name="Arianna Pigini" userId="b1f45aa9a3bd8d44" providerId="LiveId" clId="{E1C775B7-68D6-44CA-ACE0-C344A58F248C}" dt="2019-05-19T21:45:41.932" v="4"/>
        <pc:sldMkLst>
          <pc:docMk/>
          <pc:sldMk cId="2529242146" sldId="266"/>
        </pc:sldMkLst>
        <pc:picChg chg="add del mod">
          <ac:chgData name="Arianna Pigini" userId="b1f45aa9a3bd8d44" providerId="LiveId" clId="{E1C775B7-68D6-44CA-ACE0-C344A58F248C}" dt="2019-05-19T21:43:57.880" v="3"/>
          <ac:picMkLst>
            <pc:docMk/>
            <pc:sldMk cId="2529242146" sldId="266"/>
            <ac:picMk id="5" creationId="{9E940D9F-5F9C-4BE1-B741-9C2AE0FDAC6F}"/>
          </ac:picMkLst>
        </pc:picChg>
        <pc:picChg chg="add mod">
          <ac:chgData name="Arianna Pigini" userId="b1f45aa9a3bd8d44" providerId="LiveId" clId="{E1C775B7-68D6-44CA-ACE0-C344A58F248C}" dt="2019-05-19T21:43:57.880" v="3"/>
          <ac:picMkLst>
            <pc:docMk/>
            <pc:sldMk cId="2529242146" sldId="266"/>
            <ac:picMk id="6" creationId="{D2EB2D74-9146-4DD1-9C69-3C7D6BA3A5FB}"/>
          </ac:picMkLst>
        </pc:picChg>
      </pc:sldChg>
      <pc:sldChg chg="addSp delSp modSp modTransition">
        <pc:chgData name="Arianna Pigini" userId="b1f45aa9a3bd8d44" providerId="LiveId" clId="{E1C775B7-68D6-44CA-ACE0-C344A58F248C}" dt="2019-05-19T21:50:02.877" v="5" actId="14100"/>
        <pc:sldMkLst>
          <pc:docMk/>
          <pc:sldMk cId="2763788770" sldId="267"/>
        </pc:sldMkLst>
        <pc:spChg chg="mod">
          <ac:chgData name="Arianna Pigini" userId="b1f45aa9a3bd8d44" providerId="LiveId" clId="{E1C775B7-68D6-44CA-ACE0-C344A58F248C}" dt="2019-05-19T21:50:02.877" v="5" actId="14100"/>
          <ac:spMkLst>
            <pc:docMk/>
            <pc:sldMk cId="2763788770" sldId="267"/>
            <ac:spMk id="3" creationId="{18AF85FE-E6D4-4CD7-9229-88E2C6F03F22}"/>
          </ac:spMkLst>
        </pc:spChg>
        <pc:picChg chg="add del mod">
          <ac:chgData name="Arianna Pigini" userId="b1f45aa9a3bd8d44" providerId="LiveId" clId="{E1C775B7-68D6-44CA-ACE0-C344A58F248C}" dt="2019-05-19T21:43:57.880" v="3"/>
          <ac:picMkLst>
            <pc:docMk/>
            <pc:sldMk cId="2763788770" sldId="267"/>
            <ac:picMk id="4" creationId="{FFF5FB7A-FEFD-4829-82FC-E5F853619649}"/>
          </ac:picMkLst>
        </pc:picChg>
        <pc:picChg chg="add mod">
          <ac:chgData name="Arianna Pigini" userId="b1f45aa9a3bd8d44" providerId="LiveId" clId="{E1C775B7-68D6-44CA-ACE0-C344A58F248C}" dt="2019-05-19T21:43:57.880" v="3"/>
          <ac:picMkLst>
            <pc:docMk/>
            <pc:sldMk cId="2763788770" sldId="267"/>
            <ac:picMk id="5" creationId="{CBB3DEC7-C3A0-4D61-8054-5854B088B09D}"/>
          </ac:picMkLst>
        </pc:picChg>
      </pc:sldChg>
      <pc:sldChg chg="addSp delSp modSp modTransition">
        <pc:chgData name="Arianna Pigini" userId="b1f45aa9a3bd8d44" providerId="LiveId" clId="{E1C775B7-68D6-44CA-ACE0-C344A58F248C}" dt="2019-05-19T21:45:41.932" v="4"/>
        <pc:sldMkLst>
          <pc:docMk/>
          <pc:sldMk cId="2271095442" sldId="268"/>
        </pc:sldMkLst>
        <pc:picChg chg="add del mod">
          <ac:chgData name="Arianna Pigini" userId="b1f45aa9a3bd8d44" providerId="LiveId" clId="{E1C775B7-68D6-44CA-ACE0-C344A58F248C}" dt="2019-05-19T21:43:57.880" v="3"/>
          <ac:picMkLst>
            <pc:docMk/>
            <pc:sldMk cId="2271095442" sldId="268"/>
            <ac:picMk id="5" creationId="{4DFFA385-178E-43D9-B620-4D21F8AAF00B}"/>
          </ac:picMkLst>
        </pc:picChg>
        <pc:picChg chg="add mod">
          <ac:chgData name="Arianna Pigini" userId="b1f45aa9a3bd8d44" providerId="LiveId" clId="{E1C775B7-68D6-44CA-ACE0-C344A58F248C}" dt="2019-05-19T21:43:57.880" v="3"/>
          <ac:picMkLst>
            <pc:docMk/>
            <pc:sldMk cId="2271095442" sldId="268"/>
            <ac:picMk id="8" creationId="{A3B6795F-7F14-4A4D-B7C3-87026AB2E5F6}"/>
          </ac:picMkLst>
        </pc:picChg>
      </pc:sldChg>
    </pc:docChg>
  </pc:docChgLst>
  <pc:docChgLst>
    <pc:chgData name="Arianna Pigini" userId="b1f45aa9a3bd8d44" providerId="LiveId" clId="{C8C756D8-FDFC-4DF1-A822-4CEEA7FFF556}"/>
    <pc:docChg chg="modSld sldOrd">
      <pc:chgData name="Arianna Pigini" userId="b1f45aa9a3bd8d44" providerId="LiveId" clId="{C8C756D8-FDFC-4DF1-A822-4CEEA7FFF556}" dt="2019-06-23T14:50:22.618" v="3"/>
      <pc:docMkLst>
        <pc:docMk/>
      </pc:docMkLst>
      <pc:sldChg chg="ord modTransition">
        <pc:chgData name="Arianna Pigini" userId="b1f45aa9a3bd8d44" providerId="LiveId" clId="{C8C756D8-FDFC-4DF1-A822-4CEEA7FFF556}" dt="2019-06-23T14:50:22.618" v="3"/>
        <pc:sldMkLst>
          <pc:docMk/>
          <pc:sldMk cId="1838732596" sldId="264"/>
        </pc:sldMkLst>
      </pc:sldChg>
    </pc:docChg>
  </pc:docChgLst>
  <pc:docChgLst>
    <pc:chgData name="Arianna Pigini" userId="b1f45aa9a3bd8d44" providerId="Windows Live" clId="Web-{FD2549B7-6DA1-4484-AB5B-045C7A74F657}"/>
    <pc:docChg chg="addSld delSld modSld sldOrd modMainMaster">
      <pc:chgData name="Arianna Pigini" userId="b1f45aa9a3bd8d44" providerId="Windows Live" clId="Web-{FD2549B7-6DA1-4484-AB5B-045C7A74F657}" dt="2019-05-19T21:12:47.037" v="1386"/>
      <pc:docMkLst>
        <pc:docMk/>
      </pc:docMkLst>
      <pc:sldChg chg="modSp modTransition">
        <pc:chgData name="Arianna Pigini" userId="b1f45aa9a3bd8d44" providerId="Windows Live" clId="Web-{FD2549B7-6DA1-4484-AB5B-045C7A74F657}" dt="2019-05-19T19:24:36.232" v="20" actId="20577"/>
        <pc:sldMkLst>
          <pc:docMk/>
          <pc:sldMk cId="4141345911" sldId="256"/>
        </pc:sldMkLst>
        <pc:spChg chg="mod">
          <ac:chgData name="Arianna Pigini" userId="b1f45aa9a3bd8d44" providerId="Windows Live" clId="Web-{FD2549B7-6DA1-4484-AB5B-045C7A74F657}" dt="2019-05-19T19:24:36.232" v="20" actId="20577"/>
          <ac:spMkLst>
            <pc:docMk/>
            <pc:sldMk cId="4141345911" sldId="256"/>
            <ac:spMk id="3" creationId="{00000000-0000-0000-0000-000000000000}"/>
          </ac:spMkLst>
        </pc:spChg>
      </pc:sldChg>
      <pc:sldChg chg="modTransition">
        <pc:chgData name="Arianna Pigini" userId="b1f45aa9a3bd8d44" providerId="Windows Live" clId="Web-{FD2549B7-6DA1-4484-AB5B-045C7A74F657}" dt="2019-05-19T18:54:10.377" v="2"/>
        <pc:sldMkLst>
          <pc:docMk/>
          <pc:sldMk cId="1605164684" sldId="257"/>
        </pc:sldMkLst>
      </pc:sldChg>
      <pc:sldChg chg="modTransition">
        <pc:chgData name="Arianna Pigini" userId="b1f45aa9a3bd8d44" providerId="Windows Live" clId="Web-{FD2549B7-6DA1-4484-AB5B-045C7A74F657}" dt="2019-05-19T18:54:10.377" v="2"/>
        <pc:sldMkLst>
          <pc:docMk/>
          <pc:sldMk cId="825643720" sldId="258"/>
        </pc:sldMkLst>
      </pc:sldChg>
      <pc:sldChg chg="modSp modTransition">
        <pc:chgData name="Arianna Pigini" userId="b1f45aa9a3bd8d44" providerId="Windows Live" clId="Web-{FD2549B7-6DA1-4484-AB5B-045C7A74F657}" dt="2019-05-19T19:52:21.914" v="358" actId="20577"/>
        <pc:sldMkLst>
          <pc:docMk/>
          <pc:sldMk cId="33301542" sldId="260"/>
        </pc:sldMkLst>
        <pc:spChg chg="mod">
          <ac:chgData name="Arianna Pigini" userId="b1f45aa9a3bd8d44" providerId="Windows Live" clId="Web-{FD2549B7-6DA1-4484-AB5B-045C7A74F657}" dt="2019-05-19T19:52:21.914" v="358" actId="20577"/>
          <ac:spMkLst>
            <pc:docMk/>
            <pc:sldMk cId="33301542" sldId="260"/>
            <ac:spMk id="4" creationId="{CC26DE7B-CD08-4C05-884A-F32B654A949A}"/>
          </ac:spMkLst>
        </pc:spChg>
      </pc:sldChg>
      <pc:sldChg chg="modTransition">
        <pc:chgData name="Arianna Pigini" userId="b1f45aa9a3bd8d44" providerId="Windows Live" clId="Web-{FD2549B7-6DA1-4484-AB5B-045C7A74F657}" dt="2019-05-19T18:54:10.377" v="2"/>
        <pc:sldMkLst>
          <pc:docMk/>
          <pc:sldMk cId="263825317" sldId="262"/>
        </pc:sldMkLst>
      </pc:sldChg>
      <pc:sldChg chg="ord modTransition">
        <pc:chgData name="Arianna Pigini" userId="b1f45aa9a3bd8d44" providerId="Windows Live" clId="Web-{FD2549B7-6DA1-4484-AB5B-045C7A74F657}" dt="2019-05-19T19:44:31.849" v="91"/>
        <pc:sldMkLst>
          <pc:docMk/>
          <pc:sldMk cId="504668211" sldId="263"/>
        </pc:sldMkLst>
      </pc:sldChg>
      <pc:sldChg chg="addSp delSp modSp mod ord modTransition setBg modClrScheme setClrOvrMap delDesignElem modShow chgLayout">
        <pc:chgData name="Arianna Pigini" userId="b1f45aa9a3bd8d44" providerId="Windows Live" clId="Web-{FD2549B7-6DA1-4484-AB5B-045C7A74F657}" dt="2019-05-19T21:12:19.475" v="1383" actId="20577"/>
        <pc:sldMkLst>
          <pc:docMk/>
          <pc:sldMk cId="1838732596" sldId="264"/>
        </pc:sldMkLst>
        <pc:spChg chg="add del">
          <ac:chgData name="Arianna Pigini" userId="b1f45aa9a3bd8d44" providerId="Windows Live" clId="Web-{FD2549B7-6DA1-4484-AB5B-045C7A74F657}" dt="2019-05-19T19:29:12.921" v="27"/>
          <ac:spMkLst>
            <pc:docMk/>
            <pc:sldMk cId="1838732596" sldId="264"/>
            <ac:spMk id="4" creationId="{786DE8A2-E45F-4163-B246-A5162E17BE1F}"/>
          </ac:spMkLst>
        </pc:spChg>
        <pc:spChg chg="add del">
          <ac:chgData name="Arianna Pigini" userId="b1f45aa9a3bd8d44" providerId="Windows Live" clId="Web-{FD2549B7-6DA1-4484-AB5B-045C7A74F657}" dt="2019-05-19T19:29:12.921" v="27"/>
          <ac:spMkLst>
            <pc:docMk/>
            <pc:sldMk cId="1838732596" sldId="264"/>
            <ac:spMk id="5" creationId="{CC88A9C7-37B3-4341-BF1A-E8F3049ECB19}"/>
          </ac:spMkLst>
        </pc:spChg>
        <pc:spChg chg="add del">
          <ac:chgData name="Arianna Pigini" userId="b1f45aa9a3bd8d44" providerId="Windows Live" clId="Web-{FD2549B7-6DA1-4484-AB5B-045C7A74F657}" dt="2019-05-19T19:39:05.143" v="36"/>
          <ac:spMkLst>
            <pc:docMk/>
            <pc:sldMk cId="1838732596" sldId="264"/>
            <ac:spMk id="6" creationId="{4F78DAAE-B0C3-49A3-8AB1-AD2FF0E3686F}"/>
          </ac:spMkLst>
        </pc:spChg>
        <pc:spChg chg="add del">
          <ac:chgData name="Arianna Pigini" userId="b1f45aa9a3bd8d44" providerId="Windows Live" clId="Web-{FD2549B7-6DA1-4484-AB5B-045C7A74F657}" dt="2019-05-19T19:29:06.530" v="25"/>
          <ac:spMkLst>
            <pc:docMk/>
            <pc:sldMk cId="1838732596" sldId="264"/>
            <ac:spMk id="7" creationId="{6A733EBD-820A-4FA2-9A24-E3259DA7EA15}"/>
          </ac:spMkLst>
        </pc:spChg>
        <pc:spChg chg="add del">
          <ac:chgData name="Arianna Pigini" userId="b1f45aa9a3bd8d44" providerId="Windows Live" clId="Web-{FD2549B7-6DA1-4484-AB5B-045C7A74F657}" dt="2019-05-19T19:39:05.143" v="36"/>
          <ac:spMkLst>
            <pc:docMk/>
            <pc:sldMk cId="1838732596" sldId="264"/>
            <ac:spMk id="8" creationId="{F6A8A81D-3338-4B0F-A26F-A3D259D27681}"/>
          </ac:spMkLst>
        </pc:spChg>
        <pc:spChg chg="add del">
          <ac:chgData name="Arianna Pigini" userId="b1f45aa9a3bd8d44" providerId="Windows Live" clId="Web-{FD2549B7-6DA1-4484-AB5B-045C7A74F657}" dt="2019-05-19T19:29:06.530" v="25"/>
          <ac:spMkLst>
            <pc:docMk/>
            <pc:sldMk cId="1838732596" sldId="264"/>
            <ac:spMk id="9" creationId="{6D4A187A-A5A0-48DF-94DB-432F7582DC83}"/>
          </ac:spMkLst>
        </pc:spChg>
        <pc:spChg chg="add del">
          <ac:chgData name="Arianna Pigini" userId="b1f45aa9a3bd8d44" providerId="Windows Live" clId="Web-{FD2549B7-6DA1-4484-AB5B-045C7A74F657}" dt="2019-05-19T19:39:05.143" v="36"/>
          <ac:spMkLst>
            <pc:docMk/>
            <pc:sldMk cId="1838732596" sldId="264"/>
            <ac:spMk id="11" creationId="{40155665-7CE2-4939-AE5E-020DC1D20753}"/>
          </ac:spMkLst>
        </pc:spChg>
        <pc:spChg chg="add del">
          <ac:chgData name="Arianna Pigini" userId="b1f45aa9a3bd8d44" providerId="Windows Live" clId="Web-{FD2549B7-6DA1-4484-AB5B-045C7A74F657}" dt="2019-05-19T21:07:19.363" v="1349"/>
          <ac:spMkLst>
            <pc:docMk/>
            <pc:sldMk cId="1838732596" sldId="264"/>
            <ac:spMk id="13" creationId="{630B870F-AD2B-4960-A146-712A43F0FE2A}"/>
          </ac:spMkLst>
        </pc:spChg>
        <pc:spChg chg="add del">
          <ac:chgData name="Arianna Pigini" userId="b1f45aa9a3bd8d44" providerId="Windows Live" clId="Web-{FD2549B7-6DA1-4484-AB5B-045C7A74F657}" dt="2019-05-19T21:07:19.363" v="1349"/>
          <ac:spMkLst>
            <pc:docMk/>
            <pc:sldMk cId="1838732596" sldId="264"/>
            <ac:spMk id="14" creationId="{7A724E19-CD8F-426C-BE70-7049BA896187}"/>
          </ac:spMkLst>
        </pc:spChg>
        <pc:spChg chg="add del">
          <ac:chgData name="Arianna Pigini" userId="b1f45aa9a3bd8d44" providerId="Windows Live" clId="Web-{FD2549B7-6DA1-4484-AB5B-045C7A74F657}" dt="2019-05-19T21:07:19.363" v="1349"/>
          <ac:spMkLst>
            <pc:docMk/>
            <pc:sldMk cId="1838732596" sldId="264"/>
            <ac:spMk id="15" creationId="{D661C5D2-8711-46AB-9AFC-243849E6E05C}"/>
          </ac:spMkLst>
        </pc:spChg>
        <pc:spChg chg="add del">
          <ac:chgData name="Arianna Pigini" userId="b1f45aa9a3bd8d44" providerId="Windows Live" clId="Web-{FD2549B7-6DA1-4484-AB5B-045C7A74F657}" dt="2019-05-19T19:39:05.128" v="35"/>
          <ac:spMkLst>
            <pc:docMk/>
            <pc:sldMk cId="1838732596" sldId="264"/>
            <ac:spMk id="16" creationId="{46D75838-7FA2-4AAF-9C77-E34C3B4AD969}"/>
          </ac:spMkLst>
        </pc:spChg>
        <pc:spChg chg="add del mod">
          <ac:chgData name="Arianna Pigini" userId="b1f45aa9a3bd8d44" providerId="Windows Live" clId="Web-{FD2549B7-6DA1-4484-AB5B-045C7A74F657}" dt="2019-05-19T21:12:19.475" v="1383" actId="20577"/>
          <ac:spMkLst>
            <pc:docMk/>
            <pc:sldMk cId="1838732596" sldId="264"/>
            <ac:spMk id="17" creationId="{20A3AF41-FFDD-4764-9C5F-0A9A510710CD}"/>
          </ac:spMkLst>
        </pc:spChg>
        <pc:spChg chg="add del">
          <ac:chgData name="Arianna Pigini" userId="b1f45aa9a3bd8d44" providerId="Windows Live" clId="Web-{FD2549B7-6DA1-4484-AB5B-045C7A74F657}" dt="2019-05-19T19:39:05.128" v="35"/>
          <ac:spMkLst>
            <pc:docMk/>
            <pc:sldMk cId="1838732596" sldId="264"/>
            <ac:spMk id="18" creationId="{206B0C47-1CFB-42F6-B66C-063C5B601FE4}"/>
          </ac:spMkLst>
        </pc:spChg>
        <pc:spChg chg="add mod">
          <ac:chgData name="Arianna Pigini" userId="b1f45aa9a3bd8d44" providerId="Windows Live" clId="Web-{FD2549B7-6DA1-4484-AB5B-045C7A74F657}" dt="2019-05-19T21:11:48.724" v="1380" actId="20577"/>
          <ac:spMkLst>
            <pc:docMk/>
            <pc:sldMk cId="1838732596" sldId="264"/>
            <ac:spMk id="19" creationId="{FC4569E8-F533-48A6-8EC4-70FC8F6C1D83}"/>
          </ac:spMkLst>
        </pc:spChg>
        <pc:spChg chg="add del">
          <ac:chgData name="Arianna Pigini" userId="b1f45aa9a3bd8d44" providerId="Windows Live" clId="Web-{FD2549B7-6DA1-4484-AB5B-045C7A74F657}" dt="2019-05-19T19:39:05.128" v="35"/>
          <ac:spMkLst>
            <pc:docMk/>
            <pc:sldMk cId="1838732596" sldId="264"/>
            <ac:spMk id="20" creationId="{7F85B938-6BC7-4B98-9953-B70B364657BA}"/>
          </ac:spMkLst>
        </pc:spChg>
        <pc:spChg chg="add mod">
          <ac:chgData name="Arianna Pigini" userId="b1f45aa9a3bd8d44" providerId="Windows Live" clId="Web-{FD2549B7-6DA1-4484-AB5B-045C7A74F657}" dt="2019-05-19T21:11:40.224" v="1377" actId="20577"/>
          <ac:spMkLst>
            <pc:docMk/>
            <pc:sldMk cId="1838732596" sldId="264"/>
            <ac:spMk id="21" creationId="{5A8B6F56-BC9F-4D2D-AD7E-1B5CA52258A9}"/>
          </ac:spMkLst>
        </pc:spChg>
        <pc:spChg chg="add del">
          <ac:chgData name="Arianna Pigini" userId="b1f45aa9a3bd8d44" providerId="Windows Live" clId="Web-{FD2549B7-6DA1-4484-AB5B-045C7A74F657}" dt="2019-05-19T21:07:19.363" v="1349"/>
          <ac:spMkLst>
            <pc:docMk/>
            <pc:sldMk cId="1838732596" sldId="264"/>
            <ac:spMk id="22" creationId="{05C87F97-50F5-4D43-9B71-C1D6EBA8B50E}"/>
          </ac:spMkLst>
        </pc:spChg>
        <pc:spChg chg="add del mod ord">
          <ac:chgData name="Arianna Pigini" userId="b1f45aa9a3bd8d44" providerId="Windows Live" clId="Web-{FD2549B7-6DA1-4484-AB5B-045C7A74F657}" dt="2019-05-19T21:07:19.363" v="1349"/>
          <ac:spMkLst>
            <pc:docMk/>
            <pc:sldMk cId="1838732596" sldId="264"/>
            <ac:spMk id="23" creationId="{ECB3DCFD-2740-4B29-865C-05ACF9E253A5}"/>
          </ac:spMkLst>
        </pc:spChg>
        <pc:spChg chg="add del">
          <ac:chgData name="Arianna Pigini" userId="b1f45aa9a3bd8d44" providerId="Windows Live" clId="Web-{FD2549B7-6DA1-4484-AB5B-045C7A74F657}" dt="2019-05-19T21:07:19.363" v="1349"/>
          <ac:spMkLst>
            <pc:docMk/>
            <pc:sldMk cId="1838732596" sldId="264"/>
            <ac:spMk id="24" creationId="{4E7B0291-482C-4D02-AEC6-85BE052BE9E4}"/>
          </ac:spMkLst>
        </pc:spChg>
        <pc:spChg chg="add del mod ord">
          <ac:chgData name="Arianna Pigini" userId="b1f45aa9a3bd8d44" providerId="Windows Live" clId="Web-{FD2549B7-6DA1-4484-AB5B-045C7A74F657}" dt="2019-05-19T21:07:19.363" v="1349"/>
          <ac:spMkLst>
            <pc:docMk/>
            <pc:sldMk cId="1838732596" sldId="264"/>
            <ac:spMk id="25" creationId="{E077AD54-1226-41A8-BE25-16C91E71820E}"/>
          </ac:spMkLst>
        </pc:spChg>
        <pc:picChg chg="add del mod ord">
          <ac:chgData name="Arianna Pigini" userId="b1f45aa9a3bd8d44" providerId="Windows Live" clId="Web-{FD2549B7-6DA1-4484-AB5B-045C7A74F657}" dt="2019-05-19T19:39:17.503" v="37"/>
          <ac:picMkLst>
            <pc:docMk/>
            <pc:sldMk cId="1838732596" sldId="264"/>
            <ac:picMk id="2" creationId="{0F5CF99E-28DC-45BB-82E8-E00B639DEB7D}"/>
          </ac:picMkLst>
        </pc:picChg>
        <pc:picChg chg="add mod">
          <ac:chgData name="Arianna Pigini" userId="b1f45aa9a3bd8d44" providerId="Windows Live" clId="Web-{FD2549B7-6DA1-4484-AB5B-045C7A74F657}" dt="2019-05-19T19:39:05.143" v="36"/>
          <ac:picMkLst>
            <pc:docMk/>
            <pc:sldMk cId="1838732596" sldId="264"/>
            <ac:picMk id="10" creationId="{0F38CE5C-5B4A-412B-B8D3-530D374CC3E1}"/>
          </ac:picMkLst>
        </pc:picChg>
      </pc:sldChg>
      <pc:sldChg chg="addSp modSp new">
        <pc:chgData name="Arianna Pigini" userId="b1f45aa9a3bd8d44" providerId="Windows Live" clId="Web-{FD2549B7-6DA1-4484-AB5B-045C7A74F657}" dt="2019-05-19T20:25:11.129" v="953" actId="1076"/>
        <pc:sldMkLst>
          <pc:docMk/>
          <pc:sldMk cId="1672487027" sldId="265"/>
        </pc:sldMkLst>
        <pc:spChg chg="add mod">
          <ac:chgData name="Arianna Pigini" userId="b1f45aa9a3bd8d44" providerId="Windows Live" clId="Web-{FD2549B7-6DA1-4484-AB5B-045C7A74F657}" dt="2019-05-19T20:25:07.223" v="951" actId="20577"/>
          <ac:spMkLst>
            <pc:docMk/>
            <pc:sldMk cId="1672487027" sldId="265"/>
            <ac:spMk id="2" creationId="{55A8FF84-7201-480D-BF33-FD88EDE2ECB7}"/>
          </ac:spMkLst>
        </pc:spChg>
        <pc:picChg chg="add mod">
          <ac:chgData name="Arianna Pigini" userId="b1f45aa9a3bd8d44" providerId="Windows Live" clId="Web-{FD2549B7-6DA1-4484-AB5B-045C7A74F657}" dt="2019-05-19T20:24:35.785" v="942" actId="1076"/>
          <ac:picMkLst>
            <pc:docMk/>
            <pc:sldMk cId="1672487027" sldId="265"/>
            <ac:picMk id="3" creationId="{9EEBEA21-7C4C-4E06-9655-9AEB9421204A}"/>
          </ac:picMkLst>
        </pc:picChg>
        <pc:picChg chg="add mod">
          <ac:chgData name="Arianna Pigini" userId="b1f45aa9a3bd8d44" providerId="Windows Live" clId="Web-{FD2549B7-6DA1-4484-AB5B-045C7A74F657}" dt="2019-05-19T20:25:11.129" v="953" actId="1076"/>
          <ac:picMkLst>
            <pc:docMk/>
            <pc:sldMk cId="1672487027" sldId="265"/>
            <ac:picMk id="5" creationId="{00DB40FC-4621-4E89-BDD9-B2667DE41D65}"/>
          </ac:picMkLst>
        </pc:picChg>
      </pc:sldChg>
      <pc:sldChg chg="addSp modSp new">
        <pc:chgData name="Arianna Pigini" userId="b1f45aa9a3bd8d44" providerId="Windows Live" clId="Web-{FD2549B7-6DA1-4484-AB5B-045C7A74F657}" dt="2019-05-19T20:33:43.663" v="1034" actId="1076"/>
        <pc:sldMkLst>
          <pc:docMk/>
          <pc:sldMk cId="2529242146" sldId="266"/>
        </pc:sldMkLst>
        <pc:spChg chg="mod">
          <ac:chgData name="Arianna Pigini" userId="b1f45aa9a3bd8d44" providerId="Windows Live" clId="Web-{FD2549B7-6DA1-4484-AB5B-045C7A74F657}" dt="2019-05-19T20:33:43.663" v="1034" actId="1076"/>
          <ac:spMkLst>
            <pc:docMk/>
            <pc:sldMk cId="2529242146" sldId="266"/>
            <ac:spMk id="3" creationId="{8C1EEBC2-F445-4001-BA3F-AD0B937667B1}"/>
          </ac:spMkLst>
        </pc:spChg>
        <pc:spChg chg="add mod">
          <ac:chgData name="Arianna Pigini" userId="b1f45aa9a3bd8d44" providerId="Windows Live" clId="Web-{FD2549B7-6DA1-4484-AB5B-045C7A74F657}" dt="2019-05-19T20:18:21.080" v="881" actId="20577"/>
          <ac:spMkLst>
            <pc:docMk/>
            <pc:sldMk cId="2529242146" sldId="266"/>
            <ac:spMk id="4" creationId="{1FCF9C51-95FE-4275-A757-CB60F5FA91AD}"/>
          </ac:spMkLst>
        </pc:spChg>
      </pc:sldChg>
      <pc:sldChg chg="addSp delSp modSp new mod ord modShow">
        <pc:chgData name="Arianna Pigini" userId="b1f45aa9a3bd8d44" providerId="Windows Live" clId="Web-{FD2549B7-6DA1-4484-AB5B-045C7A74F657}" dt="2019-05-19T21:12:47.037" v="1386"/>
        <pc:sldMkLst>
          <pc:docMk/>
          <pc:sldMk cId="2763788770" sldId="267"/>
        </pc:sldMkLst>
        <pc:spChg chg="mod">
          <ac:chgData name="Arianna Pigini" userId="b1f45aa9a3bd8d44" providerId="Windows Live" clId="Web-{FD2549B7-6DA1-4484-AB5B-045C7A74F657}" dt="2019-05-19T20:52:07.045" v="1162" actId="20577"/>
          <ac:spMkLst>
            <pc:docMk/>
            <pc:sldMk cId="2763788770" sldId="267"/>
            <ac:spMk id="2" creationId="{035A0504-F3FE-47DF-8461-DE2DB5E34BF3}"/>
          </ac:spMkLst>
        </pc:spChg>
        <pc:spChg chg="mod">
          <ac:chgData name="Arianna Pigini" userId="b1f45aa9a3bd8d44" providerId="Windows Live" clId="Web-{FD2549B7-6DA1-4484-AB5B-045C7A74F657}" dt="2019-05-19T20:55:53.312" v="1311" actId="20577"/>
          <ac:spMkLst>
            <pc:docMk/>
            <pc:sldMk cId="2763788770" sldId="267"/>
            <ac:spMk id="3" creationId="{18AF85FE-E6D4-4CD7-9229-88E2C6F03F22}"/>
          </ac:spMkLst>
        </pc:spChg>
        <pc:spChg chg="add del">
          <ac:chgData name="Arianna Pigini" userId="b1f45aa9a3bd8d44" providerId="Windows Live" clId="Web-{FD2549B7-6DA1-4484-AB5B-045C7A74F657}" dt="2019-05-19T20:50:09.091" v="1142"/>
          <ac:spMkLst>
            <pc:docMk/>
            <pc:sldMk cId="2763788770" sldId="267"/>
            <ac:spMk id="4" creationId="{CCC37E89-3A45-46EF-B6B0-8E9C1F342001}"/>
          </ac:spMkLst>
        </pc:spChg>
        <pc:picChg chg="add del mod">
          <ac:chgData name="Arianna Pigini" userId="b1f45aa9a3bd8d44" providerId="Windows Live" clId="Web-{FD2549B7-6DA1-4484-AB5B-045C7A74F657}" dt="2019-05-19T20:59:15.017" v="1318"/>
          <ac:picMkLst>
            <pc:docMk/>
            <pc:sldMk cId="2763788770" sldId="267"/>
            <ac:picMk id="5" creationId="{24594956-4D49-40D2-A1C9-5F2DAA710D14}"/>
          </ac:picMkLst>
        </pc:picChg>
      </pc:sldChg>
      <pc:sldChg chg="addSp delSp modSp new mod ord setBg setClrOvrMap">
        <pc:chgData name="Arianna Pigini" userId="b1f45aa9a3bd8d44" providerId="Windows Live" clId="Web-{FD2549B7-6DA1-4484-AB5B-045C7A74F657}" dt="2019-05-19T21:03:05.768" v="1344"/>
        <pc:sldMkLst>
          <pc:docMk/>
          <pc:sldMk cId="2271095442" sldId="268"/>
        </pc:sldMkLst>
        <pc:spChg chg="mod">
          <ac:chgData name="Arianna Pigini" userId="b1f45aa9a3bd8d44" providerId="Windows Live" clId="Web-{FD2549B7-6DA1-4484-AB5B-045C7A74F657}" dt="2019-05-19T21:01:12.689" v="1331"/>
          <ac:spMkLst>
            <pc:docMk/>
            <pc:sldMk cId="2271095442" sldId="268"/>
            <ac:spMk id="2" creationId="{0DA7899E-8218-4D34-91F0-BD47BD6FB3DD}"/>
          </ac:spMkLst>
        </pc:spChg>
        <pc:spChg chg="mod">
          <ac:chgData name="Arianna Pigini" userId="b1f45aa9a3bd8d44" providerId="Windows Live" clId="Web-{FD2549B7-6DA1-4484-AB5B-045C7A74F657}" dt="2019-05-19T21:01:12.689" v="1331"/>
          <ac:spMkLst>
            <pc:docMk/>
            <pc:sldMk cId="2271095442" sldId="268"/>
            <ac:spMk id="3" creationId="{BA6E8D49-5025-45F5-8498-D6A424C2221E}"/>
          </ac:spMkLst>
        </pc:spChg>
        <pc:spChg chg="add del">
          <ac:chgData name="Arianna Pigini" userId="b1f45aa9a3bd8d44" providerId="Windows Live" clId="Web-{FD2549B7-6DA1-4484-AB5B-045C7A74F657}" dt="2019-05-19T21:01:04.767" v="1328"/>
          <ac:spMkLst>
            <pc:docMk/>
            <pc:sldMk cId="2271095442" sldId="268"/>
            <ac:spMk id="9" creationId="{11CAC6F2-0806-417B-BF5D-5AEF6195FA49}"/>
          </ac:spMkLst>
        </pc:spChg>
        <pc:spChg chg="add del">
          <ac:chgData name="Arianna Pigini" userId="b1f45aa9a3bd8d44" providerId="Windows Live" clId="Web-{FD2549B7-6DA1-4484-AB5B-045C7A74F657}" dt="2019-05-19T21:01:04.767" v="1328"/>
          <ac:spMkLst>
            <pc:docMk/>
            <pc:sldMk cId="2271095442" sldId="268"/>
            <ac:spMk id="11" creationId="{D4723B02-0AAB-4F6E-BA41-8ED99D559D93}"/>
          </ac:spMkLst>
        </pc:spChg>
        <pc:grpChg chg="add ord">
          <ac:chgData name="Arianna Pigini" userId="b1f45aa9a3bd8d44" providerId="Windows Live" clId="Web-{FD2549B7-6DA1-4484-AB5B-045C7A74F657}" dt="2019-05-19T21:02:00.393" v="1334"/>
          <ac:grpSpMkLst>
            <pc:docMk/>
            <pc:sldMk cId="2271095442" sldId="268"/>
            <ac:grpSpMk id="6" creationId="{25A657F0-42F3-40D3-BC75-7DA1F5C6A225}"/>
          </ac:grpSpMkLst>
        </pc:grpChg>
        <pc:picChg chg="add mod ord">
          <ac:chgData name="Arianna Pigini" userId="b1f45aa9a3bd8d44" providerId="Windows Live" clId="Web-{FD2549B7-6DA1-4484-AB5B-045C7A74F657}" dt="2019-05-19T21:03:05.768" v="1344"/>
          <ac:picMkLst>
            <pc:docMk/>
            <pc:sldMk cId="2271095442" sldId="268"/>
            <ac:picMk id="4" creationId="{8214C169-B393-42E1-93B7-400A478D3650}"/>
          </ac:picMkLst>
        </pc:picChg>
      </pc:sldChg>
      <pc:sldMasterChg chg="modTransition modSldLayout">
        <pc:chgData name="Arianna Pigini" userId="b1f45aa9a3bd8d44" providerId="Windows Live" clId="Web-{FD2549B7-6DA1-4484-AB5B-045C7A74F657}" dt="2019-05-19T18:54:10.377" v="2"/>
        <pc:sldMasterMkLst>
          <pc:docMk/>
          <pc:sldMasterMk cId="2231766042" sldId="2147483687"/>
        </pc:sldMasterMkLst>
        <pc:sldLayoutChg chg="modTransition">
          <pc:chgData name="Arianna Pigini" userId="b1f45aa9a3bd8d44" providerId="Windows Live" clId="Web-{FD2549B7-6DA1-4484-AB5B-045C7A74F657}" dt="2019-05-19T18:54:10.377" v="2"/>
          <pc:sldLayoutMkLst>
            <pc:docMk/>
            <pc:sldMasterMk cId="2231766042" sldId="2147483687"/>
            <pc:sldLayoutMk cId="888493382" sldId="2147483688"/>
          </pc:sldLayoutMkLst>
        </pc:sldLayoutChg>
        <pc:sldLayoutChg chg="modTransition">
          <pc:chgData name="Arianna Pigini" userId="b1f45aa9a3bd8d44" providerId="Windows Live" clId="Web-{FD2549B7-6DA1-4484-AB5B-045C7A74F657}" dt="2019-05-19T18:54:10.377" v="2"/>
          <pc:sldLayoutMkLst>
            <pc:docMk/>
            <pc:sldMasterMk cId="2231766042" sldId="2147483687"/>
            <pc:sldLayoutMk cId="3170081240" sldId="2147483689"/>
          </pc:sldLayoutMkLst>
        </pc:sldLayoutChg>
        <pc:sldLayoutChg chg="modTransition">
          <pc:chgData name="Arianna Pigini" userId="b1f45aa9a3bd8d44" providerId="Windows Live" clId="Web-{FD2549B7-6DA1-4484-AB5B-045C7A74F657}" dt="2019-05-19T18:54:10.377" v="2"/>
          <pc:sldLayoutMkLst>
            <pc:docMk/>
            <pc:sldMasterMk cId="2231766042" sldId="2147483687"/>
            <pc:sldLayoutMk cId="3505450188" sldId="2147483690"/>
          </pc:sldLayoutMkLst>
        </pc:sldLayoutChg>
        <pc:sldLayoutChg chg="modTransition">
          <pc:chgData name="Arianna Pigini" userId="b1f45aa9a3bd8d44" providerId="Windows Live" clId="Web-{FD2549B7-6DA1-4484-AB5B-045C7A74F657}" dt="2019-05-19T18:54:10.377" v="2"/>
          <pc:sldLayoutMkLst>
            <pc:docMk/>
            <pc:sldMasterMk cId="2231766042" sldId="2147483687"/>
            <pc:sldLayoutMk cId="2172843835" sldId="2147483691"/>
          </pc:sldLayoutMkLst>
        </pc:sldLayoutChg>
        <pc:sldLayoutChg chg="modTransition">
          <pc:chgData name="Arianna Pigini" userId="b1f45aa9a3bd8d44" providerId="Windows Live" clId="Web-{FD2549B7-6DA1-4484-AB5B-045C7A74F657}" dt="2019-05-19T18:54:10.377" v="2"/>
          <pc:sldLayoutMkLst>
            <pc:docMk/>
            <pc:sldMasterMk cId="2231766042" sldId="2147483687"/>
            <pc:sldLayoutMk cId="2665914147" sldId="2147483692"/>
          </pc:sldLayoutMkLst>
        </pc:sldLayoutChg>
        <pc:sldLayoutChg chg="modTransition">
          <pc:chgData name="Arianna Pigini" userId="b1f45aa9a3bd8d44" providerId="Windows Live" clId="Web-{FD2549B7-6DA1-4484-AB5B-045C7A74F657}" dt="2019-05-19T18:54:10.377" v="2"/>
          <pc:sldLayoutMkLst>
            <pc:docMk/>
            <pc:sldMasterMk cId="2231766042" sldId="2147483687"/>
            <pc:sldLayoutMk cId="918237521" sldId="2147483693"/>
          </pc:sldLayoutMkLst>
        </pc:sldLayoutChg>
        <pc:sldLayoutChg chg="modTransition">
          <pc:chgData name="Arianna Pigini" userId="b1f45aa9a3bd8d44" providerId="Windows Live" clId="Web-{FD2549B7-6DA1-4484-AB5B-045C7A74F657}" dt="2019-05-19T18:54:10.377" v="2"/>
          <pc:sldLayoutMkLst>
            <pc:docMk/>
            <pc:sldMasterMk cId="2231766042" sldId="2147483687"/>
            <pc:sldLayoutMk cId="1596877016" sldId="2147483694"/>
          </pc:sldLayoutMkLst>
        </pc:sldLayoutChg>
        <pc:sldLayoutChg chg="modTransition">
          <pc:chgData name="Arianna Pigini" userId="b1f45aa9a3bd8d44" providerId="Windows Live" clId="Web-{FD2549B7-6DA1-4484-AB5B-045C7A74F657}" dt="2019-05-19T18:54:10.377" v="2"/>
          <pc:sldLayoutMkLst>
            <pc:docMk/>
            <pc:sldMasterMk cId="2231766042" sldId="2147483687"/>
            <pc:sldLayoutMk cId="1268907328" sldId="2147483695"/>
          </pc:sldLayoutMkLst>
        </pc:sldLayoutChg>
        <pc:sldLayoutChg chg="modTransition">
          <pc:chgData name="Arianna Pigini" userId="b1f45aa9a3bd8d44" providerId="Windows Live" clId="Web-{FD2549B7-6DA1-4484-AB5B-045C7A74F657}" dt="2019-05-19T18:54:10.377" v="2"/>
          <pc:sldLayoutMkLst>
            <pc:docMk/>
            <pc:sldMasterMk cId="2231766042" sldId="2147483687"/>
            <pc:sldLayoutMk cId="4220536955" sldId="2147483696"/>
          </pc:sldLayoutMkLst>
        </pc:sldLayoutChg>
        <pc:sldLayoutChg chg="modTransition">
          <pc:chgData name="Arianna Pigini" userId="b1f45aa9a3bd8d44" providerId="Windows Live" clId="Web-{FD2549B7-6DA1-4484-AB5B-045C7A74F657}" dt="2019-05-19T18:54:10.377" v="2"/>
          <pc:sldLayoutMkLst>
            <pc:docMk/>
            <pc:sldMasterMk cId="2231766042" sldId="2147483687"/>
            <pc:sldLayoutMk cId="1818640792" sldId="2147483697"/>
          </pc:sldLayoutMkLst>
        </pc:sldLayoutChg>
        <pc:sldLayoutChg chg="modTransition">
          <pc:chgData name="Arianna Pigini" userId="b1f45aa9a3bd8d44" providerId="Windows Live" clId="Web-{FD2549B7-6DA1-4484-AB5B-045C7A74F657}" dt="2019-05-19T18:54:10.377" v="2"/>
          <pc:sldLayoutMkLst>
            <pc:docMk/>
            <pc:sldMasterMk cId="2231766042" sldId="2147483687"/>
            <pc:sldLayoutMk cId="3405337457" sldId="2147483698"/>
          </pc:sldLayoutMkLst>
        </pc:sldLayoutChg>
        <pc:sldLayoutChg chg="modTransition">
          <pc:chgData name="Arianna Pigini" userId="b1f45aa9a3bd8d44" providerId="Windows Live" clId="Web-{FD2549B7-6DA1-4484-AB5B-045C7A74F657}" dt="2019-05-19T18:54:10.377" v="2"/>
          <pc:sldLayoutMkLst>
            <pc:docMk/>
            <pc:sldMasterMk cId="2231766042" sldId="2147483687"/>
            <pc:sldLayoutMk cId="2295667717" sldId="2147483699"/>
          </pc:sldLayoutMkLst>
        </pc:sldLayoutChg>
        <pc:sldLayoutChg chg="modTransition">
          <pc:chgData name="Arianna Pigini" userId="b1f45aa9a3bd8d44" providerId="Windows Live" clId="Web-{FD2549B7-6DA1-4484-AB5B-045C7A74F657}" dt="2019-05-19T18:54:10.377" v="2"/>
          <pc:sldLayoutMkLst>
            <pc:docMk/>
            <pc:sldMasterMk cId="2231766042" sldId="2147483687"/>
            <pc:sldLayoutMk cId="3150589150" sldId="2147483700"/>
          </pc:sldLayoutMkLst>
        </pc:sldLayoutChg>
        <pc:sldLayoutChg chg="modTransition">
          <pc:chgData name="Arianna Pigini" userId="b1f45aa9a3bd8d44" providerId="Windows Live" clId="Web-{FD2549B7-6DA1-4484-AB5B-045C7A74F657}" dt="2019-05-19T18:54:10.377" v="2"/>
          <pc:sldLayoutMkLst>
            <pc:docMk/>
            <pc:sldMasterMk cId="2231766042" sldId="2147483687"/>
            <pc:sldLayoutMk cId="1740571666" sldId="2147483701"/>
          </pc:sldLayoutMkLst>
        </pc:sldLayoutChg>
        <pc:sldLayoutChg chg="modTransition">
          <pc:chgData name="Arianna Pigini" userId="b1f45aa9a3bd8d44" providerId="Windows Live" clId="Web-{FD2549B7-6DA1-4484-AB5B-045C7A74F657}" dt="2019-05-19T18:54:10.377" v="2"/>
          <pc:sldLayoutMkLst>
            <pc:docMk/>
            <pc:sldMasterMk cId="2231766042" sldId="2147483687"/>
            <pc:sldLayoutMk cId="3691858480" sldId="2147483702"/>
          </pc:sldLayoutMkLst>
        </pc:sldLayoutChg>
        <pc:sldLayoutChg chg="modTransition">
          <pc:chgData name="Arianna Pigini" userId="b1f45aa9a3bd8d44" providerId="Windows Live" clId="Web-{FD2549B7-6DA1-4484-AB5B-045C7A74F657}" dt="2019-05-19T18:54:10.377" v="2"/>
          <pc:sldLayoutMkLst>
            <pc:docMk/>
            <pc:sldMasterMk cId="2231766042" sldId="2147483687"/>
            <pc:sldLayoutMk cId="3055801990" sldId="2147483703"/>
          </pc:sldLayoutMkLst>
        </pc:sldLayoutChg>
        <pc:sldLayoutChg chg="modTransition">
          <pc:chgData name="Arianna Pigini" userId="b1f45aa9a3bd8d44" providerId="Windows Live" clId="Web-{FD2549B7-6DA1-4484-AB5B-045C7A74F657}" dt="2019-05-19T18:54:10.377" v="2"/>
          <pc:sldLayoutMkLst>
            <pc:docMk/>
            <pc:sldMasterMk cId="2231766042" sldId="2147483687"/>
            <pc:sldLayoutMk cId="2536090327" sldId="2147483704"/>
          </pc:sldLayoutMkLst>
        </pc:sldLayoutChg>
      </pc:sldMasterChg>
    </pc:docChg>
  </pc:docChgLst>
  <pc:docChgLst>
    <pc:chgData name="Arianna Pigini" userId="b1f45aa9a3bd8d44" providerId="Windows Live" clId="Web-{E9DA0B05-01AE-47F8-BDF1-E4E0979B55AE}"/>
    <pc:docChg chg="modSld modMainMaster">
      <pc:chgData name="Arianna Pigini" userId="b1f45aa9a3bd8d44" providerId="Windows Live" clId="Web-{E9DA0B05-01AE-47F8-BDF1-E4E0979B55AE}" dt="2019-05-05T15:47:11.502" v="3"/>
      <pc:docMkLst>
        <pc:docMk/>
      </pc:docMkLst>
      <pc:sldChg chg="modTransition">
        <pc:chgData name="Arianna Pigini" userId="b1f45aa9a3bd8d44" providerId="Windows Live" clId="Web-{E9DA0B05-01AE-47F8-BDF1-E4E0979B55AE}" dt="2019-05-05T15:47:11.502" v="3"/>
        <pc:sldMkLst>
          <pc:docMk/>
          <pc:sldMk cId="4141345911" sldId="256"/>
        </pc:sldMkLst>
      </pc:sldChg>
      <pc:sldChg chg="modTransition">
        <pc:chgData name="Arianna Pigini" userId="b1f45aa9a3bd8d44" providerId="Windows Live" clId="Web-{E9DA0B05-01AE-47F8-BDF1-E4E0979B55AE}" dt="2019-05-05T15:47:11.502" v="3"/>
        <pc:sldMkLst>
          <pc:docMk/>
          <pc:sldMk cId="1605164684" sldId="257"/>
        </pc:sldMkLst>
      </pc:sldChg>
      <pc:sldChg chg="modTransition">
        <pc:chgData name="Arianna Pigini" userId="b1f45aa9a3bd8d44" providerId="Windows Live" clId="Web-{E9DA0B05-01AE-47F8-BDF1-E4E0979B55AE}" dt="2019-05-05T15:47:11.502" v="3"/>
        <pc:sldMkLst>
          <pc:docMk/>
          <pc:sldMk cId="825643720" sldId="258"/>
        </pc:sldMkLst>
      </pc:sldChg>
    </pc:docChg>
  </pc:docChgLst>
  <pc:docChgLst>
    <pc:chgData name="Arianna Pigini" userId="b1f45aa9a3bd8d44" providerId="Windows Live" clId="Web-{6C3119C6-A49C-466D-B52A-96CC3B52C8CE}"/>
    <pc:docChg chg="addSld delSld sldOrd">
      <pc:chgData name="Arianna Pigini" userId="b1f45aa9a3bd8d44" providerId="Windows Live" clId="Web-{6C3119C6-A49C-466D-B52A-96CC3B52C8CE}" dt="2019-05-18T19:58:01.928" v="7"/>
      <pc:docMkLst>
        <pc:docMk/>
      </pc:docMkLst>
      <pc:sldChg chg="ord">
        <pc:chgData name="Arianna Pigini" userId="b1f45aa9a3bd8d44" providerId="Windows Live" clId="Web-{6C3119C6-A49C-466D-B52A-96CC3B52C8CE}" dt="2019-05-18T19:50:56.768" v="0"/>
        <pc:sldMkLst>
          <pc:docMk/>
          <pc:sldMk cId="1605164684" sldId="257"/>
        </pc:sldMkLst>
      </pc:sldChg>
      <pc:sldChg chg="ord">
        <pc:chgData name="Arianna Pigini" userId="b1f45aa9a3bd8d44" providerId="Windows Live" clId="Web-{6C3119C6-A49C-466D-B52A-96CC3B52C8CE}" dt="2019-05-18T19:51:18.722" v="2"/>
        <pc:sldMkLst>
          <pc:docMk/>
          <pc:sldMk cId="825643720" sldId="258"/>
        </pc:sldMkLst>
      </pc:sldChg>
      <pc:sldChg chg="ord">
        <pc:chgData name="Arianna Pigini" userId="b1f45aa9a3bd8d44" providerId="Windows Live" clId="Web-{6C3119C6-A49C-466D-B52A-96CC3B52C8CE}" dt="2019-05-18T19:51:13.346" v="1"/>
        <pc:sldMkLst>
          <pc:docMk/>
          <pc:sldMk cId="33301542" sldId="260"/>
        </pc:sldMkLst>
      </pc:sldChg>
      <pc:sldChg chg="ord">
        <pc:chgData name="Arianna Pigini" userId="b1f45aa9a3bd8d44" providerId="Windows Live" clId="Web-{6C3119C6-A49C-466D-B52A-96CC3B52C8CE}" dt="2019-05-18T19:51:35.112" v="4"/>
        <pc:sldMkLst>
          <pc:docMk/>
          <pc:sldMk cId="504668211" sldId="263"/>
        </pc:sldMkLst>
      </pc:sldChg>
      <pc:sldChg chg="new">
        <pc:chgData name="Arianna Pigini" userId="b1f45aa9a3bd8d44" providerId="Windows Live" clId="Web-{6C3119C6-A49C-466D-B52A-96CC3B52C8CE}" dt="2019-05-18T19:58:01.928" v="7"/>
        <pc:sldMkLst>
          <pc:docMk/>
          <pc:sldMk cId="1838732596" sldId="264"/>
        </pc:sldMkLst>
      </pc:sldChg>
    </pc:docChg>
  </pc:docChgLst>
  <pc:docChgLst>
    <pc:chgData name="Guest User" userId="b1f45aa9a3bd8d44" providerId="Windows Live" clId="Web-{F99688FA-AD2E-4B91-86DD-E9C9309745D0}"/>
    <pc:docChg chg="addSld delSld modSld">
      <pc:chgData name="Guest User" userId="b1f45aa9a3bd8d44" providerId="Windows Live" clId="Web-{F99688FA-AD2E-4B91-86DD-E9C9309745D0}" dt="2019-03-31T17:50:10.715" v="687" actId="14100"/>
      <pc:docMkLst>
        <pc:docMk/>
      </pc:docMkLst>
      <pc:sldChg chg="modSp modTransition">
        <pc:chgData name="Guest User" userId="b1f45aa9a3bd8d44" providerId="Windows Live" clId="Web-{F99688FA-AD2E-4B91-86DD-E9C9309745D0}" dt="2019-03-31T16:56:48.953" v="256"/>
        <pc:sldMkLst>
          <pc:docMk/>
          <pc:sldMk cId="4141345911" sldId="256"/>
        </pc:sldMkLst>
        <pc:spChg chg="mod">
          <ac:chgData name="Guest User" userId="b1f45aa9a3bd8d44" providerId="Windows Live" clId="Web-{F99688FA-AD2E-4B91-86DD-E9C9309745D0}" dt="2019-03-31T16:56:00.045" v="253" actId="20577"/>
          <ac:spMkLst>
            <pc:docMk/>
            <pc:sldMk cId="4141345911" sldId="256"/>
            <ac:spMk id="2" creationId="{00000000-0000-0000-0000-000000000000}"/>
          </ac:spMkLst>
        </pc:spChg>
        <pc:spChg chg="mod">
          <ac:chgData name="Guest User" userId="b1f45aa9a3bd8d44" providerId="Windows Live" clId="Web-{F99688FA-AD2E-4B91-86DD-E9C9309745D0}" dt="2019-03-31T16:54:46.761" v="247" actId="20577"/>
          <ac:spMkLst>
            <pc:docMk/>
            <pc:sldMk cId="4141345911" sldId="256"/>
            <ac:spMk id="3" creationId="{00000000-0000-0000-0000-000000000000}"/>
          </ac:spMkLst>
        </pc:spChg>
      </pc:sldChg>
    </pc:docChg>
  </pc:docChgLst>
  <pc:docChgLst>
    <pc:chgData name="Arianna Pigini" userId="b1f45aa9a3bd8d44" providerId="Windows Live" clId="Web-{5776F696-FFC1-495D-AEDF-3076C1B0DAA4}"/>
    <pc:docChg chg="modSld sldOrd modMainMaster">
      <pc:chgData name="Arianna Pigini" userId="b1f45aa9a3bd8d44" providerId="Windows Live" clId="Web-{5776F696-FFC1-495D-AEDF-3076C1B0DAA4}" dt="2019-05-19T18:23:20.453" v="237"/>
      <pc:docMkLst>
        <pc:docMk/>
      </pc:docMkLst>
      <pc:sldChg chg="mod delDesignElem">
        <pc:chgData name="Arianna Pigini" userId="b1f45aa9a3bd8d44" providerId="Windows Live" clId="Web-{5776F696-FFC1-495D-AEDF-3076C1B0DAA4}" dt="2019-05-19T18:20:59.421" v="190"/>
        <pc:sldMkLst>
          <pc:docMk/>
          <pc:sldMk cId="4141345911" sldId="256"/>
        </pc:sldMkLst>
      </pc:sldChg>
      <pc:sldChg chg="mod ord">
        <pc:chgData name="Arianna Pigini" userId="b1f45aa9a3bd8d44" providerId="Windows Live" clId="Web-{5776F696-FFC1-495D-AEDF-3076C1B0DAA4}" dt="2019-05-19T18:23:20.453" v="237"/>
        <pc:sldMkLst>
          <pc:docMk/>
          <pc:sldMk cId="1605164684" sldId="257"/>
        </pc:sldMkLst>
      </pc:sldChg>
      <pc:sldChg chg="mod ord delDesignElem">
        <pc:chgData name="Arianna Pigini" userId="b1f45aa9a3bd8d44" providerId="Windows Live" clId="Web-{5776F696-FFC1-495D-AEDF-3076C1B0DAA4}" dt="2019-05-19T18:23:14.953" v="236"/>
        <pc:sldMkLst>
          <pc:docMk/>
          <pc:sldMk cId="825643720" sldId="258"/>
        </pc:sldMkLst>
      </pc:sldChg>
      <pc:sldChg chg="modSp mod ord addAnim modAnim">
        <pc:chgData name="Arianna Pigini" userId="b1f45aa9a3bd8d44" providerId="Windows Live" clId="Web-{5776F696-FFC1-495D-AEDF-3076C1B0DAA4}" dt="2019-05-19T18:23:10.829" v="235"/>
        <pc:sldMkLst>
          <pc:docMk/>
          <pc:sldMk cId="33301542" sldId="260"/>
        </pc:sldMkLst>
        <pc:spChg chg="mod">
          <ac:chgData name="Arianna Pigini" userId="b1f45aa9a3bd8d44" providerId="Windows Live" clId="Web-{5776F696-FFC1-495D-AEDF-3076C1B0DAA4}" dt="2019-05-19T18:22:52.813" v="233" actId="20577"/>
          <ac:spMkLst>
            <pc:docMk/>
            <pc:sldMk cId="33301542" sldId="260"/>
            <ac:spMk id="2" creationId="{483C05D6-4E1F-4163-BAF4-80859FAC460B}"/>
          </ac:spMkLst>
        </pc:spChg>
        <pc:spChg chg="mod">
          <ac:chgData name="Arianna Pigini" userId="b1f45aa9a3bd8d44" providerId="Windows Live" clId="Web-{5776F696-FFC1-495D-AEDF-3076C1B0DAA4}" dt="2019-05-19T18:22:13.953" v="204" actId="1076"/>
          <ac:spMkLst>
            <pc:docMk/>
            <pc:sldMk cId="33301542" sldId="260"/>
            <ac:spMk id="3" creationId="{42899927-52E2-4951-BEFD-5C623CD7ED0C}"/>
          </ac:spMkLst>
        </pc:spChg>
        <pc:spChg chg="mod">
          <ac:chgData name="Arianna Pigini" userId="b1f45aa9a3bd8d44" providerId="Windows Live" clId="Web-{5776F696-FFC1-495D-AEDF-3076C1B0DAA4}" dt="2019-05-19T18:22:00.031" v="202" actId="20577"/>
          <ac:spMkLst>
            <pc:docMk/>
            <pc:sldMk cId="33301542" sldId="260"/>
            <ac:spMk id="4" creationId="{CC26DE7B-CD08-4C05-884A-F32B654A949A}"/>
          </ac:spMkLst>
        </pc:spChg>
      </pc:sldChg>
      <pc:sldChg chg="mod ord">
        <pc:chgData name="Arianna Pigini" userId="b1f45aa9a3bd8d44" providerId="Windows Live" clId="Web-{5776F696-FFC1-495D-AEDF-3076C1B0DAA4}" dt="2019-05-19T18:20:59.421" v="190"/>
        <pc:sldMkLst>
          <pc:docMk/>
          <pc:sldMk cId="263825317" sldId="262"/>
        </pc:sldMkLst>
      </pc:sldChg>
      <pc:sldChg chg="mod ord">
        <pc:chgData name="Arianna Pigini" userId="b1f45aa9a3bd8d44" providerId="Windows Live" clId="Web-{5776F696-FFC1-495D-AEDF-3076C1B0DAA4}" dt="2019-05-19T18:20:59.421" v="190"/>
        <pc:sldMkLst>
          <pc:docMk/>
          <pc:sldMk cId="504668211" sldId="263"/>
        </pc:sldMkLst>
      </pc:sldChg>
      <pc:sldChg chg="mod">
        <pc:chgData name="Arianna Pigini" userId="b1f45aa9a3bd8d44" providerId="Windows Live" clId="Web-{5776F696-FFC1-495D-AEDF-3076C1B0DAA4}" dt="2019-05-19T18:20:59.421" v="190"/>
        <pc:sldMkLst>
          <pc:docMk/>
          <pc:sldMk cId="1838732596" sldId="264"/>
        </pc:sldMkLst>
      </pc:sldChg>
      <pc:sldMasterChg chg="mod setBg modSldLayout">
        <pc:chgData name="Arianna Pigini" userId="b1f45aa9a3bd8d44" providerId="Windows Live" clId="Web-{5776F696-FFC1-495D-AEDF-3076C1B0DAA4}" dt="2019-05-19T18:20:59.421" v="190"/>
        <pc:sldMasterMkLst>
          <pc:docMk/>
          <pc:sldMasterMk cId="2231766042" sldId="2147483687"/>
        </pc:sldMasterMkLst>
        <pc:sldLayoutChg chg="mod setBg setFolMasterObjs">
          <pc:chgData name="Arianna Pigini" userId="b1f45aa9a3bd8d44" providerId="Windows Live" clId="Web-{5776F696-FFC1-495D-AEDF-3076C1B0DAA4}" dt="2019-05-19T18:20:59.421" v="190"/>
          <pc:sldLayoutMkLst>
            <pc:docMk/>
            <pc:sldMasterMk cId="2231766042" sldId="2147483687"/>
            <pc:sldLayoutMk cId="888493382" sldId="2147483688"/>
          </pc:sldLayoutMkLst>
        </pc:sldLayoutChg>
        <pc:sldLayoutChg chg="mod setBg">
          <pc:chgData name="Arianna Pigini" userId="b1f45aa9a3bd8d44" providerId="Windows Live" clId="Web-{5776F696-FFC1-495D-AEDF-3076C1B0DAA4}" dt="2019-05-19T18:20:59.421" v="190"/>
          <pc:sldLayoutMkLst>
            <pc:docMk/>
            <pc:sldMasterMk cId="2231766042" sldId="2147483687"/>
            <pc:sldLayoutMk cId="3170081240" sldId="2147483689"/>
          </pc:sldLayoutMkLst>
        </pc:sldLayoutChg>
        <pc:sldLayoutChg chg="mod setBg setFolMasterObjs">
          <pc:chgData name="Arianna Pigini" userId="b1f45aa9a3bd8d44" providerId="Windows Live" clId="Web-{5776F696-FFC1-495D-AEDF-3076C1B0DAA4}" dt="2019-05-19T18:20:59.421" v="190"/>
          <pc:sldLayoutMkLst>
            <pc:docMk/>
            <pc:sldMasterMk cId="2231766042" sldId="2147483687"/>
            <pc:sldLayoutMk cId="3505450188" sldId="2147483690"/>
          </pc:sldLayoutMkLst>
        </pc:sldLayoutChg>
        <pc:sldLayoutChg chg="mod setBg">
          <pc:chgData name="Arianna Pigini" userId="b1f45aa9a3bd8d44" providerId="Windows Live" clId="Web-{5776F696-FFC1-495D-AEDF-3076C1B0DAA4}" dt="2019-05-19T18:20:59.421" v="190"/>
          <pc:sldLayoutMkLst>
            <pc:docMk/>
            <pc:sldMasterMk cId="2231766042" sldId="2147483687"/>
            <pc:sldLayoutMk cId="2172843835" sldId="2147483691"/>
          </pc:sldLayoutMkLst>
        </pc:sldLayoutChg>
        <pc:sldLayoutChg chg="mod setBg">
          <pc:chgData name="Arianna Pigini" userId="b1f45aa9a3bd8d44" providerId="Windows Live" clId="Web-{5776F696-FFC1-495D-AEDF-3076C1B0DAA4}" dt="2019-05-19T18:20:59.421" v="190"/>
          <pc:sldLayoutMkLst>
            <pc:docMk/>
            <pc:sldMasterMk cId="2231766042" sldId="2147483687"/>
            <pc:sldLayoutMk cId="2665914147" sldId="2147483692"/>
          </pc:sldLayoutMkLst>
        </pc:sldLayoutChg>
        <pc:sldLayoutChg chg="mod setBg">
          <pc:chgData name="Arianna Pigini" userId="b1f45aa9a3bd8d44" providerId="Windows Live" clId="Web-{5776F696-FFC1-495D-AEDF-3076C1B0DAA4}" dt="2019-05-19T18:20:59.421" v="190"/>
          <pc:sldLayoutMkLst>
            <pc:docMk/>
            <pc:sldMasterMk cId="2231766042" sldId="2147483687"/>
            <pc:sldLayoutMk cId="918237521" sldId="2147483693"/>
          </pc:sldLayoutMkLst>
        </pc:sldLayoutChg>
        <pc:sldLayoutChg chg="mod setBg setFolMasterObjs">
          <pc:chgData name="Arianna Pigini" userId="b1f45aa9a3bd8d44" providerId="Windows Live" clId="Web-{5776F696-FFC1-495D-AEDF-3076C1B0DAA4}" dt="2019-05-19T18:20:59.421" v="190"/>
          <pc:sldLayoutMkLst>
            <pc:docMk/>
            <pc:sldMasterMk cId="2231766042" sldId="2147483687"/>
            <pc:sldLayoutMk cId="1596877016" sldId="2147483694"/>
          </pc:sldLayoutMkLst>
        </pc:sldLayoutChg>
        <pc:sldLayoutChg chg="mod setBg setFolMasterObjs">
          <pc:chgData name="Arianna Pigini" userId="b1f45aa9a3bd8d44" providerId="Windows Live" clId="Web-{5776F696-FFC1-495D-AEDF-3076C1B0DAA4}" dt="2019-05-19T18:20:59.421" v="190"/>
          <pc:sldLayoutMkLst>
            <pc:docMk/>
            <pc:sldMasterMk cId="2231766042" sldId="2147483687"/>
            <pc:sldLayoutMk cId="1268907328" sldId="2147483695"/>
          </pc:sldLayoutMkLst>
        </pc:sldLayoutChg>
        <pc:sldLayoutChg chg="mod setBg setFolMasterObjs">
          <pc:chgData name="Arianna Pigini" userId="b1f45aa9a3bd8d44" providerId="Windows Live" clId="Web-{5776F696-FFC1-495D-AEDF-3076C1B0DAA4}" dt="2019-05-19T18:20:59.421" v="190"/>
          <pc:sldLayoutMkLst>
            <pc:docMk/>
            <pc:sldMasterMk cId="2231766042" sldId="2147483687"/>
            <pc:sldLayoutMk cId="4220536955" sldId="2147483696"/>
          </pc:sldLayoutMkLst>
        </pc:sldLayoutChg>
        <pc:sldLayoutChg chg="mod setBg">
          <pc:chgData name="Arianna Pigini" userId="b1f45aa9a3bd8d44" providerId="Windows Live" clId="Web-{5776F696-FFC1-495D-AEDF-3076C1B0DAA4}" dt="2019-05-19T18:20:59.421" v="190"/>
          <pc:sldLayoutMkLst>
            <pc:docMk/>
            <pc:sldMasterMk cId="2231766042" sldId="2147483687"/>
            <pc:sldLayoutMk cId="1818640792" sldId="2147483697"/>
          </pc:sldLayoutMkLst>
        </pc:sldLayoutChg>
        <pc:sldLayoutChg chg="mod setBg setFolMasterObjs">
          <pc:chgData name="Arianna Pigini" userId="b1f45aa9a3bd8d44" providerId="Windows Live" clId="Web-{5776F696-FFC1-495D-AEDF-3076C1B0DAA4}" dt="2019-05-19T18:20:59.421" v="190"/>
          <pc:sldLayoutMkLst>
            <pc:docMk/>
            <pc:sldMasterMk cId="2231766042" sldId="2147483687"/>
            <pc:sldLayoutMk cId="3405337457" sldId="2147483698"/>
          </pc:sldLayoutMkLst>
        </pc:sldLayoutChg>
        <pc:sldLayoutChg chg="mod setBg setFolMasterObjs">
          <pc:chgData name="Arianna Pigini" userId="b1f45aa9a3bd8d44" providerId="Windows Live" clId="Web-{5776F696-FFC1-495D-AEDF-3076C1B0DAA4}" dt="2019-05-19T18:20:59.421" v="190"/>
          <pc:sldLayoutMkLst>
            <pc:docMk/>
            <pc:sldMasterMk cId="2231766042" sldId="2147483687"/>
            <pc:sldLayoutMk cId="2295667717" sldId="2147483699"/>
          </pc:sldLayoutMkLst>
        </pc:sldLayoutChg>
        <pc:sldLayoutChg chg="mod setBg setFolMasterObjs">
          <pc:chgData name="Arianna Pigini" userId="b1f45aa9a3bd8d44" providerId="Windows Live" clId="Web-{5776F696-FFC1-495D-AEDF-3076C1B0DAA4}" dt="2019-05-19T18:20:59.421" v="190"/>
          <pc:sldLayoutMkLst>
            <pc:docMk/>
            <pc:sldMasterMk cId="2231766042" sldId="2147483687"/>
            <pc:sldLayoutMk cId="3150589150" sldId="2147483700"/>
          </pc:sldLayoutMkLst>
        </pc:sldLayoutChg>
        <pc:sldLayoutChg chg="mod setBg">
          <pc:chgData name="Arianna Pigini" userId="b1f45aa9a3bd8d44" providerId="Windows Live" clId="Web-{5776F696-FFC1-495D-AEDF-3076C1B0DAA4}" dt="2019-05-19T18:20:59.421" v="190"/>
          <pc:sldLayoutMkLst>
            <pc:docMk/>
            <pc:sldMasterMk cId="2231766042" sldId="2147483687"/>
            <pc:sldLayoutMk cId="1740571666" sldId="2147483701"/>
          </pc:sldLayoutMkLst>
        </pc:sldLayoutChg>
        <pc:sldLayoutChg chg="mod setBg">
          <pc:chgData name="Arianna Pigini" userId="b1f45aa9a3bd8d44" providerId="Windows Live" clId="Web-{5776F696-FFC1-495D-AEDF-3076C1B0DAA4}" dt="2019-05-19T18:20:59.421" v="190"/>
          <pc:sldLayoutMkLst>
            <pc:docMk/>
            <pc:sldMasterMk cId="2231766042" sldId="2147483687"/>
            <pc:sldLayoutMk cId="3691858480" sldId="2147483702"/>
          </pc:sldLayoutMkLst>
        </pc:sldLayoutChg>
        <pc:sldLayoutChg chg="mod setBg">
          <pc:chgData name="Arianna Pigini" userId="b1f45aa9a3bd8d44" providerId="Windows Live" clId="Web-{5776F696-FFC1-495D-AEDF-3076C1B0DAA4}" dt="2019-05-19T18:20:59.421" v="190"/>
          <pc:sldLayoutMkLst>
            <pc:docMk/>
            <pc:sldMasterMk cId="2231766042" sldId="2147483687"/>
            <pc:sldLayoutMk cId="3055801990" sldId="2147483703"/>
          </pc:sldLayoutMkLst>
        </pc:sldLayoutChg>
        <pc:sldLayoutChg chg="mod setBg setFolMasterObjs">
          <pc:chgData name="Arianna Pigini" userId="b1f45aa9a3bd8d44" providerId="Windows Live" clId="Web-{5776F696-FFC1-495D-AEDF-3076C1B0DAA4}" dt="2019-05-19T18:20:59.421" v="190"/>
          <pc:sldLayoutMkLst>
            <pc:docMk/>
            <pc:sldMasterMk cId="2231766042" sldId="2147483687"/>
            <pc:sldLayoutMk cId="2536090327" sldId="2147483704"/>
          </pc:sldLayoutMkLst>
        </pc:sldLayoutChg>
      </pc:sldMasterChg>
    </pc:docChg>
  </pc:docChgLst>
  <pc:docChgLst>
    <pc:chgData name="Arianna Pigini" userId="b1f45aa9a3bd8d44" providerId="Windows Live" clId="Web-{A5A4D3C2-9B67-4ED7-AB97-FAB8FC95E469}"/>
    <pc:docChg chg="addSld delSld modSld sldOrd">
      <pc:chgData name="Arianna Pigini" userId="b1f45aa9a3bd8d44" providerId="Windows Live" clId="Web-{A5A4D3C2-9B67-4ED7-AB97-FAB8FC95E469}" dt="2019-05-05T15:43:57.554" v="509"/>
      <pc:docMkLst>
        <pc:docMk/>
      </pc:docMkLst>
      <pc:sldChg chg="addSp delSp modSp mod setBg">
        <pc:chgData name="Arianna Pigini" userId="b1f45aa9a3bd8d44" providerId="Windows Live" clId="Web-{A5A4D3C2-9B67-4ED7-AB97-FAB8FC95E469}" dt="2019-05-05T15:34:22.771" v="472"/>
        <pc:sldMkLst>
          <pc:docMk/>
          <pc:sldMk cId="4141345911" sldId="256"/>
        </pc:sldMkLst>
        <pc:spChg chg="mod">
          <ac:chgData name="Arianna Pigini" userId="b1f45aa9a3bd8d44" providerId="Windows Live" clId="Web-{A5A4D3C2-9B67-4ED7-AB97-FAB8FC95E469}" dt="2019-05-05T15:33:21.412" v="471"/>
          <ac:spMkLst>
            <pc:docMk/>
            <pc:sldMk cId="4141345911" sldId="256"/>
            <ac:spMk id="2" creationId="{00000000-0000-0000-0000-000000000000}"/>
          </ac:spMkLst>
        </pc:spChg>
        <pc:spChg chg="mod">
          <ac:chgData name="Arianna Pigini" userId="b1f45aa9a3bd8d44" providerId="Windows Live" clId="Web-{A5A4D3C2-9B67-4ED7-AB97-FAB8FC95E469}" dt="2019-05-05T15:33:21.412" v="471"/>
          <ac:spMkLst>
            <pc:docMk/>
            <pc:sldMk cId="4141345911" sldId="256"/>
            <ac:spMk id="3" creationId="{00000000-0000-0000-0000-000000000000}"/>
          </ac:spMkLst>
        </pc:spChg>
        <pc:spChg chg="add mod">
          <ac:chgData name="Arianna Pigini" userId="b1f45aa9a3bd8d44" providerId="Windows Live" clId="Web-{A5A4D3C2-9B67-4ED7-AB97-FAB8FC95E469}" dt="2019-05-05T15:29:33.974" v="452" actId="20577"/>
          <ac:spMkLst>
            <pc:docMk/>
            <pc:sldMk cId="4141345911" sldId="256"/>
            <ac:spMk id="6" creationId="{2E0432A2-7D49-49D3-B003-50CD7A071F0C}"/>
          </ac:spMkLst>
        </pc:spChg>
        <pc:spChg chg="add del">
          <ac:chgData name="Arianna Pigini" userId="b1f45aa9a3bd8d44" providerId="Windows Live" clId="Web-{A5A4D3C2-9B67-4ED7-AB97-FAB8FC95E469}" dt="2019-05-05T15:15:55.206" v="412"/>
          <ac:spMkLst>
            <pc:docMk/>
            <pc:sldMk cId="4141345911" sldId="256"/>
            <ac:spMk id="9" creationId="{2668F1A4-6DBB-4F0B-A679-6EE5483638F8}"/>
          </ac:spMkLst>
        </pc:spChg>
        <pc:spChg chg="add del">
          <ac:chgData name="Arianna Pigini" userId="b1f45aa9a3bd8d44" providerId="Windows Live" clId="Web-{A5A4D3C2-9B67-4ED7-AB97-FAB8FC95E469}" dt="2019-05-05T15:15:55.206" v="412"/>
          <ac:spMkLst>
            <pc:docMk/>
            <pc:sldMk cId="4141345911" sldId="256"/>
            <ac:spMk id="11" creationId="{B8DBF1C0-B8F1-4AAC-8704-256BA0E9D63B}"/>
          </ac:spMkLst>
        </pc:spChg>
        <pc:spChg chg="add del">
          <ac:chgData name="Arianna Pigini" userId="b1f45aa9a3bd8d44" providerId="Windows Live" clId="Web-{A5A4D3C2-9B67-4ED7-AB97-FAB8FC95E469}" dt="2019-05-05T15:15:55.206" v="412"/>
          <ac:spMkLst>
            <pc:docMk/>
            <pc:sldMk cId="4141345911" sldId="256"/>
            <ac:spMk id="13" creationId="{B70F7E59-C971-4F55-8E3A-1E583B65FCB9}"/>
          </ac:spMkLst>
        </pc:spChg>
        <pc:spChg chg="add del">
          <ac:chgData name="Arianna Pigini" userId="b1f45aa9a3bd8d44" providerId="Windows Live" clId="Web-{A5A4D3C2-9B67-4ED7-AB97-FAB8FC95E469}" dt="2019-05-05T15:25:55.895" v="437"/>
          <ac:spMkLst>
            <pc:docMk/>
            <pc:sldMk cId="4141345911" sldId="256"/>
            <ac:spMk id="23" creationId="{2668F1A4-6DBB-4F0B-A679-6EE5483638F8}"/>
          </ac:spMkLst>
        </pc:spChg>
        <pc:spChg chg="add del">
          <ac:chgData name="Arianna Pigini" userId="b1f45aa9a3bd8d44" providerId="Windows Live" clId="Web-{A5A4D3C2-9B67-4ED7-AB97-FAB8FC95E469}" dt="2019-05-05T15:25:55.895" v="437"/>
          <ac:spMkLst>
            <pc:docMk/>
            <pc:sldMk cId="4141345911" sldId="256"/>
            <ac:spMk id="24" creationId="{B70F7E59-C971-4F55-8E3A-1E583B65FCB9}"/>
          </ac:spMkLst>
        </pc:spChg>
        <pc:spChg chg="add del">
          <ac:chgData name="Arianna Pigini" userId="b1f45aa9a3bd8d44" providerId="Windows Live" clId="Web-{A5A4D3C2-9B67-4ED7-AB97-FAB8FC95E469}" dt="2019-05-05T15:25:55.895" v="437"/>
          <ac:spMkLst>
            <pc:docMk/>
            <pc:sldMk cId="4141345911" sldId="256"/>
            <ac:spMk id="28" creationId="{B8DBF1C0-B8F1-4AAC-8704-256BA0E9D63B}"/>
          </ac:spMkLst>
        </pc:spChg>
        <pc:spChg chg="add del">
          <ac:chgData name="Arianna Pigini" userId="b1f45aa9a3bd8d44" providerId="Windows Live" clId="Web-{A5A4D3C2-9B67-4ED7-AB97-FAB8FC95E469}" dt="2019-05-05T15:17:16.721" v="418"/>
          <ac:spMkLst>
            <pc:docMk/>
            <pc:sldMk cId="4141345911" sldId="256"/>
            <ac:spMk id="30" creationId="{B70F7E59-C971-4F55-8E3A-1E583B65FCB9}"/>
          </ac:spMkLst>
        </pc:spChg>
        <pc:spChg chg="add del">
          <ac:chgData name="Arianna Pigini" userId="b1f45aa9a3bd8d44" providerId="Windows Live" clId="Web-{A5A4D3C2-9B67-4ED7-AB97-FAB8FC95E469}" dt="2019-05-05T15:25:55.832" v="436"/>
          <ac:spMkLst>
            <pc:docMk/>
            <pc:sldMk cId="4141345911" sldId="256"/>
            <ac:spMk id="32" creationId="{F56FB35D-9507-4E18-883E-A61D9FDE2E4D}"/>
          </ac:spMkLst>
        </pc:spChg>
        <pc:spChg chg="add del">
          <ac:chgData name="Arianna Pigini" userId="b1f45aa9a3bd8d44" providerId="Windows Live" clId="Web-{A5A4D3C2-9B67-4ED7-AB97-FAB8FC95E469}" dt="2019-05-05T15:25:45.223" v="434"/>
          <ac:spMkLst>
            <pc:docMk/>
            <pc:sldMk cId="4141345911" sldId="256"/>
            <ac:spMk id="37" creationId="{A163AD8F-ACE5-4FCB-A39E-DF84A72160C9}"/>
          </ac:spMkLst>
        </pc:spChg>
        <pc:spChg chg="add del">
          <ac:chgData name="Arianna Pigini" userId="b1f45aa9a3bd8d44" providerId="Windows Live" clId="Web-{A5A4D3C2-9B67-4ED7-AB97-FAB8FC95E469}" dt="2019-05-05T15:33:21.412" v="471"/>
          <ac:spMkLst>
            <pc:docMk/>
            <pc:sldMk cId="4141345911" sldId="256"/>
            <ac:spMk id="38" creationId="{A163AD8F-ACE5-4FCB-A39E-DF84A72160C9}"/>
          </ac:spMkLst>
        </pc:spChg>
        <pc:spChg chg="add del">
          <ac:chgData name="Arianna Pigini" userId="b1f45aa9a3bd8d44" providerId="Windows Live" clId="Web-{A5A4D3C2-9B67-4ED7-AB97-FAB8FC95E469}" dt="2019-05-05T15:33:21.412" v="471"/>
          <ac:spMkLst>
            <pc:docMk/>
            <pc:sldMk cId="4141345911" sldId="256"/>
            <ac:spMk id="41" creationId="{2CE4F249-AC71-406E-8410-03E1C8809E6D}"/>
          </ac:spMkLst>
        </pc:spChg>
        <pc:spChg chg="add del">
          <ac:chgData name="Arianna Pigini" userId="b1f45aa9a3bd8d44" providerId="Windows Live" clId="Web-{A5A4D3C2-9B67-4ED7-AB97-FAB8FC95E469}" dt="2019-05-05T15:32:01.412" v="457"/>
          <ac:spMkLst>
            <pc:docMk/>
            <pc:sldMk cId="4141345911" sldId="256"/>
            <ac:spMk id="43" creationId="{2CE4F249-AC71-406E-8410-03E1C8809E6D}"/>
          </ac:spMkLst>
        </pc:spChg>
        <pc:spChg chg="add del">
          <ac:chgData name="Arianna Pigini" userId="b1f45aa9a3bd8d44" providerId="Windows Live" clId="Web-{A5A4D3C2-9B67-4ED7-AB97-FAB8FC95E469}" dt="2019-05-05T15:33:15.912" v="469"/>
          <ac:spMkLst>
            <pc:docMk/>
            <pc:sldMk cId="4141345911" sldId="256"/>
            <ac:spMk id="44" creationId="{2CE4F249-AC71-406E-8410-03E1C8809E6D}"/>
          </ac:spMkLst>
        </pc:spChg>
        <pc:spChg chg="add del">
          <ac:chgData name="Arianna Pigini" userId="b1f45aa9a3bd8d44" providerId="Windows Live" clId="Web-{A5A4D3C2-9B67-4ED7-AB97-FAB8FC95E469}" dt="2019-05-05T15:32:46.646" v="463"/>
          <ac:spMkLst>
            <pc:docMk/>
            <pc:sldMk cId="4141345911" sldId="256"/>
            <ac:spMk id="46" creationId="{3A953FBB-E574-4A30-B197-69DE4CE3595B}"/>
          </ac:spMkLst>
        </pc:spChg>
        <pc:spChg chg="add del">
          <ac:chgData name="Arianna Pigini" userId="b1f45aa9a3bd8d44" providerId="Windows Live" clId="Web-{A5A4D3C2-9B67-4ED7-AB97-FAB8FC95E469}" dt="2019-05-05T15:32:15.568" v="459"/>
          <ac:spMkLst>
            <pc:docMk/>
            <pc:sldMk cId="4141345911" sldId="256"/>
            <ac:spMk id="47" creationId="{788759D9-42B9-4B81-8F09-4644C771A2DC}"/>
          </ac:spMkLst>
        </pc:spChg>
        <pc:spChg chg="add del">
          <ac:chgData name="Arianna Pigini" userId="b1f45aa9a3bd8d44" providerId="Windows Live" clId="Web-{A5A4D3C2-9B67-4ED7-AB97-FAB8FC95E469}" dt="2019-05-05T15:32:46.646" v="463"/>
          <ac:spMkLst>
            <pc:docMk/>
            <pc:sldMk cId="4141345911" sldId="256"/>
            <ac:spMk id="48" creationId="{88DA885B-40B1-4544-B264-5EF5F699B97B}"/>
          </ac:spMkLst>
        </pc:spChg>
        <pc:spChg chg="add del">
          <ac:chgData name="Arianna Pigini" userId="b1f45aa9a3bd8d44" providerId="Windows Live" clId="Web-{A5A4D3C2-9B67-4ED7-AB97-FAB8FC95E469}" dt="2019-05-05T15:32:46.646" v="463"/>
          <ac:spMkLst>
            <pc:docMk/>
            <pc:sldMk cId="4141345911" sldId="256"/>
            <ac:spMk id="50" creationId="{C675FBFA-8632-4492-AD35-EB6277D8D07B}"/>
          </ac:spMkLst>
        </pc:spChg>
        <pc:spChg chg="add del">
          <ac:chgData name="Arianna Pigini" userId="b1f45aa9a3bd8d44" providerId="Windows Live" clId="Web-{A5A4D3C2-9B67-4ED7-AB97-FAB8FC95E469}" dt="2019-05-05T15:32:46.646" v="463"/>
          <ac:spMkLst>
            <pc:docMk/>
            <pc:sldMk cId="4141345911" sldId="256"/>
            <ac:spMk id="52" creationId="{9C80E52D-DE5C-4267-9C99-8741F2E42E36}"/>
          </ac:spMkLst>
        </pc:spChg>
        <pc:spChg chg="add del">
          <ac:chgData name="Arianna Pigini" userId="b1f45aa9a3bd8d44" providerId="Windows Live" clId="Web-{A5A4D3C2-9B67-4ED7-AB97-FAB8FC95E469}" dt="2019-05-05T15:32:46.646" v="463"/>
          <ac:spMkLst>
            <pc:docMk/>
            <pc:sldMk cId="4141345911" sldId="256"/>
            <ac:spMk id="54" creationId="{D6E3364A-47F8-4BE6-A31D-78DAAE10357A}"/>
          </ac:spMkLst>
        </pc:spChg>
        <pc:spChg chg="add del">
          <ac:chgData name="Arianna Pigini" userId="b1f45aa9a3bd8d44" providerId="Windows Live" clId="Web-{A5A4D3C2-9B67-4ED7-AB97-FAB8FC95E469}" dt="2019-05-05T15:32:46.646" v="463"/>
          <ac:spMkLst>
            <pc:docMk/>
            <pc:sldMk cId="4141345911" sldId="256"/>
            <ac:spMk id="56" creationId="{C09D5ACB-8617-4155-A2B1-414E9810B052}"/>
          </ac:spMkLst>
        </pc:spChg>
        <pc:spChg chg="add del">
          <ac:chgData name="Arianna Pigini" userId="b1f45aa9a3bd8d44" providerId="Windows Live" clId="Web-{A5A4D3C2-9B67-4ED7-AB97-FAB8FC95E469}" dt="2019-05-05T15:32:46.646" v="463"/>
          <ac:spMkLst>
            <pc:docMk/>
            <pc:sldMk cId="4141345911" sldId="256"/>
            <ac:spMk id="58" creationId="{FB8DBC8E-FBA7-466C-8D97-75B15FBE9048}"/>
          </ac:spMkLst>
        </pc:spChg>
        <pc:grpChg chg="add del">
          <ac:chgData name="Arianna Pigini" userId="b1f45aa9a3bd8d44" providerId="Windows Live" clId="Web-{A5A4D3C2-9B67-4ED7-AB97-FAB8FC95E469}" dt="2019-05-05T15:17:16.784" v="419"/>
          <ac:grpSpMkLst>
            <pc:docMk/>
            <pc:sldMk cId="4141345911" sldId="256"/>
            <ac:grpSpMk id="18" creationId="{F374EBD7-1B46-4ED9-90D6-A1B39FF264B4}"/>
          </ac:grpSpMkLst>
        </pc:grpChg>
        <pc:grpChg chg="add del">
          <ac:chgData name="Arianna Pigini" userId="b1f45aa9a3bd8d44" providerId="Windows Live" clId="Web-{A5A4D3C2-9B67-4ED7-AB97-FAB8FC95E469}" dt="2019-05-05T15:17:16.721" v="418"/>
          <ac:grpSpMkLst>
            <pc:docMk/>
            <pc:sldMk cId="4141345911" sldId="256"/>
            <ac:grpSpMk id="26" creationId="{260EE1B3-DDB2-44D7-943C-63D9CEF2735D}"/>
          </ac:grpSpMkLst>
        </pc:grpChg>
        <pc:grpChg chg="add del">
          <ac:chgData name="Arianna Pigini" userId="b1f45aa9a3bd8d44" providerId="Windows Live" clId="Web-{A5A4D3C2-9B67-4ED7-AB97-FAB8FC95E469}" dt="2019-05-05T15:25:55.832" v="436"/>
          <ac:grpSpMkLst>
            <pc:docMk/>
            <pc:sldMk cId="4141345911" sldId="256"/>
            <ac:grpSpMk id="31" creationId="{E037DF5D-0335-49DE-AF33-65653056850E}"/>
          </ac:grpSpMkLst>
        </pc:grpChg>
        <pc:grpChg chg="add del">
          <ac:chgData name="Arianna Pigini" userId="b1f45aa9a3bd8d44" providerId="Windows Live" clId="Web-{A5A4D3C2-9B67-4ED7-AB97-FAB8FC95E469}" dt="2019-05-05T15:25:45.223" v="434"/>
          <ac:grpSpMkLst>
            <pc:docMk/>
            <pc:sldMk cId="4141345911" sldId="256"/>
            <ac:grpSpMk id="33" creationId="{0325AC77-4E29-4B54-B3D4-66A09486E0CA}"/>
          </ac:grpSpMkLst>
        </pc:grpChg>
        <pc:grpChg chg="add del">
          <ac:chgData name="Arianna Pigini" userId="b1f45aa9a3bd8d44" providerId="Windows Live" clId="Web-{A5A4D3C2-9B67-4ED7-AB97-FAB8FC95E469}" dt="2019-05-05T15:33:21.412" v="471"/>
          <ac:grpSpMkLst>
            <pc:docMk/>
            <pc:sldMk cId="4141345911" sldId="256"/>
            <ac:grpSpMk id="36" creationId="{0325AC77-4E29-4B54-B3D4-66A09486E0CA}"/>
          </ac:grpSpMkLst>
        </pc:grpChg>
        <pc:grpChg chg="add del">
          <ac:chgData name="Arianna Pigini" userId="b1f45aa9a3bd8d44" providerId="Windows Live" clId="Web-{A5A4D3C2-9B67-4ED7-AB97-FAB8FC95E469}" dt="2019-05-05T15:32:15.568" v="459"/>
          <ac:grpSpMkLst>
            <pc:docMk/>
            <pc:sldMk cId="4141345911" sldId="256"/>
            <ac:grpSpMk id="40" creationId="{BF708E5B-2BAA-4840-B926-520DD30533EC}"/>
          </ac:grpSpMkLst>
        </pc:grpChg>
        <pc:picChg chg="add mod ord modCrop">
          <ac:chgData name="Arianna Pigini" userId="b1f45aa9a3bd8d44" providerId="Windows Live" clId="Web-{A5A4D3C2-9B67-4ED7-AB97-FAB8FC95E469}" dt="2019-05-05T15:33:21.412" v="471"/>
          <ac:picMkLst>
            <pc:docMk/>
            <pc:sldMk cId="4141345911" sldId="256"/>
            <ac:picMk id="4" creationId="{02DB2E6C-5EB2-46B6-BE12-0D28F8A122C4}"/>
          </ac:picMkLst>
        </pc:picChg>
        <pc:picChg chg="add del mod ord">
          <ac:chgData name="Arianna Pigini" userId="b1f45aa9a3bd8d44" providerId="Windows Live" clId="Web-{A5A4D3C2-9B67-4ED7-AB97-FAB8FC95E469}" dt="2019-05-05T15:34:22.771" v="472"/>
          <ac:picMkLst>
            <pc:docMk/>
            <pc:sldMk cId="4141345911" sldId="256"/>
            <ac:picMk id="7" creationId="{B0B0D4A3-A2B1-4DB0-AFCA-B81B1F76993A}"/>
          </ac:picMkLst>
        </pc:picChg>
      </pc:sldChg>
      <pc:sldChg chg="addSp delSp modSp new mod ord setBg setClrOvrMap">
        <pc:chgData name="Arianna Pigini" userId="b1f45aa9a3bd8d44" providerId="Windows Live" clId="Web-{A5A4D3C2-9B67-4ED7-AB97-FAB8FC95E469}" dt="2019-05-05T15:21:02.066" v="428"/>
        <pc:sldMkLst>
          <pc:docMk/>
          <pc:sldMk cId="1605164684" sldId="257"/>
        </pc:sldMkLst>
        <pc:spChg chg="mod">
          <ac:chgData name="Arianna Pigini" userId="b1f45aa9a3bd8d44" providerId="Windows Live" clId="Web-{A5A4D3C2-9B67-4ED7-AB97-FAB8FC95E469}" dt="2019-05-05T15:18:36.253" v="426"/>
          <ac:spMkLst>
            <pc:docMk/>
            <pc:sldMk cId="1605164684" sldId="257"/>
            <ac:spMk id="2" creationId="{9E43A7E0-F63B-4F7D-A38A-2874A030BF0C}"/>
          </ac:spMkLst>
        </pc:spChg>
        <pc:spChg chg="mod">
          <ac:chgData name="Arianna Pigini" userId="b1f45aa9a3bd8d44" providerId="Windows Live" clId="Web-{A5A4D3C2-9B67-4ED7-AB97-FAB8FC95E469}" dt="2019-05-05T15:18:36.253" v="426"/>
          <ac:spMkLst>
            <pc:docMk/>
            <pc:sldMk cId="1605164684" sldId="257"/>
            <ac:spMk id="3" creationId="{68B277E5-0CF2-4197-B890-7616D97BC51E}"/>
          </ac:spMkLst>
        </pc:spChg>
        <pc:spChg chg="add del">
          <ac:chgData name="Arianna Pigini" userId="b1f45aa9a3bd8d44" providerId="Windows Live" clId="Web-{A5A4D3C2-9B67-4ED7-AB97-FAB8FC95E469}" dt="2019-05-05T13:53:24.370" v="18"/>
          <ac:spMkLst>
            <pc:docMk/>
            <pc:sldMk cId="1605164684" sldId="257"/>
            <ac:spMk id="6" creationId="{4E212B76-74CB-461F-90A3-EF4F2397A883}"/>
          </ac:spMkLst>
        </pc:spChg>
        <pc:spChg chg="add del">
          <ac:chgData name="Arianna Pigini" userId="b1f45aa9a3bd8d44" providerId="Windows Live" clId="Web-{A5A4D3C2-9B67-4ED7-AB97-FAB8FC95E469}" dt="2019-05-05T13:53:24.370" v="18"/>
          <ac:spMkLst>
            <pc:docMk/>
            <pc:sldMk cId="1605164684" sldId="257"/>
            <ac:spMk id="7" creationId="{81E746D0-4B37-4869-B2EF-79D5F0FFFBC9}"/>
          </ac:spMkLst>
        </pc:spChg>
        <pc:spChg chg="add del">
          <ac:chgData name="Arianna Pigini" userId="b1f45aa9a3bd8d44" providerId="Windows Live" clId="Web-{A5A4D3C2-9B67-4ED7-AB97-FAB8FC95E469}" dt="2019-05-05T13:54:13.339" v="23"/>
          <ac:spMkLst>
            <pc:docMk/>
            <pc:sldMk cId="1605164684" sldId="257"/>
            <ac:spMk id="8" creationId="{2668F1A4-6DBB-4F0B-A679-6EE5483638F8}"/>
          </ac:spMkLst>
        </pc:spChg>
        <pc:spChg chg="add del">
          <ac:chgData name="Arianna Pigini" userId="b1f45aa9a3bd8d44" providerId="Windows Live" clId="Web-{A5A4D3C2-9B67-4ED7-AB97-FAB8FC95E469}" dt="2019-05-05T13:53:18.338" v="16"/>
          <ac:spMkLst>
            <pc:docMk/>
            <pc:sldMk cId="1605164684" sldId="257"/>
            <ac:spMk id="9" creationId="{2668F1A4-6DBB-4F0B-A679-6EE5483638F8}"/>
          </ac:spMkLst>
        </pc:spChg>
        <pc:spChg chg="add del">
          <ac:chgData name="Arianna Pigini" userId="b1f45aa9a3bd8d44" providerId="Windows Live" clId="Web-{A5A4D3C2-9B67-4ED7-AB97-FAB8FC95E469}" dt="2019-05-05T13:54:13.339" v="23"/>
          <ac:spMkLst>
            <pc:docMk/>
            <pc:sldMk cId="1605164684" sldId="257"/>
            <ac:spMk id="10" creationId="{B8DBF1C0-B8F1-4AAC-8704-256BA0E9D63B}"/>
          </ac:spMkLst>
        </pc:spChg>
        <pc:spChg chg="add del">
          <ac:chgData name="Arianna Pigini" userId="b1f45aa9a3bd8d44" providerId="Windows Live" clId="Web-{A5A4D3C2-9B67-4ED7-AB97-FAB8FC95E469}" dt="2019-05-05T13:53:18.338" v="16"/>
          <ac:spMkLst>
            <pc:docMk/>
            <pc:sldMk cId="1605164684" sldId="257"/>
            <ac:spMk id="11" creationId="{B8DBF1C0-B8F1-4AAC-8704-256BA0E9D63B}"/>
          </ac:spMkLst>
        </pc:spChg>
        <pc:spChg chg="add del">
          <ac:chgData name="Arianna Pigini" userId="b1f45aa9a3bd8d44" providerId="Windows Live" clId="Web-{A5A4D3C2-9B67-4ED7-AB97-FAB8FC95E469}" dt="2019-05-05T13:54:13.339" v="23"/>
          <ac:spMkLst>
            <pc:docMk/>
            <pc:sldMk cId="1605164684" sldId="257"/>
            <ac:spMk id="12" creationId="{B70F7E59-C971-4F55-8E3A-1E583B65FCB9}"/>
          </ac:spMkLst>
        </pc:spChg>
        <pc:spChg chg="add del">
          <ac:chgData name="Arianna Pigini" userId="b1f45aa9a3bd8d44" providerId="Windows Live" clId="Web-{A5A4D3C2-9B67-4ED7-AB97-FAB8FC95E469}" dt="2019-05-05T13:53:18.338" v="16"/>
          <ac:spMkLst>
            <pc:docMk/>
            <pc:sldMk cId="1605164684" sldId="257"/>
            <ac:spMk id="13" creationId="{B70F7E59-C971-4F55-8E3A-1E583B65FCB9}"/>
          </ac:spMkLst>
        </pc:spChg>
        <pc:spChg chg="add del">
          <ac:chgData name="Arianna Pigini" userId="b1f45aa9a3bd8d44" providerId="Windows Live" clId="Web-{A5A4D3C2-9B67-4ED7-AB97-FAB8FC95E469}" dt="2019-05-05T15:18:36.253" v="425"/>
          <ac:spMkLst>
            <pc:docMk/>
            <pc:sldMk cId="1605164684" sldId="257"/>
            <ac:spMk id="14" creationId="{11CAC6F2-0806-417B-BF5D-5AEF6195FA49}"/>
          </ac:spMkLst>
        </pc:spChg>
        <pc:spChg chg="add del">
          <ac:chgData name="Arianna Pigini" userId="b1f45aa9a3bd8d44" providerId="Windows Live" clId="Web-{A5A4D3C2-9B67-4ED7-AB97-FAB8FC95E469}" dt="2019-05-05T15:18:36.253" v="425"/>
          <ac:spMkLst>
            <pc:docMk/>
            <pc:sldMk cId="1605164684" sldId="257"/>
            <ac:spMk id="15" creationId="{D4723B02-0AAB-4F6E-BA41-8ED99D559D93}"/>
          </ac:spMkLst>
        </pc:spChg>
        <pc:picChg chg="add mod ord">
          <ac:chgData name="Arianna Pigini" userId="b1f45aa9a3bd8d44" providerId="Windows Live" clId="Web-{A5A4D3C2-9B67-4ED7-AB97-FAB8FC95E469}" dt="2019-05-05T15:18:36.253" v="425"/>
          <ac:picMkLst>
            <pc:docMk/>
            <pc:sldMk cId="1605164684" sldId="257"/>
            <ac:picMk id="4" creationId="{3CE32F25-54DE-4965-A141-BB622499611B}"/>
          </ac:picMkLst>
        </pc:picChg>
      </pc:sldChg>
      <pc:sldChg chg="addSp delSp modSp new mod setBg">
        <pc:chgData name="Arianna Pigini" userId="b1f45aa9a3bd8d44" providerId="Windows Live" clId="Web-{A5A4D3C2-9B67-4ED7-AB97-FAB8FC95E469}" dt="2019-05-05T14:49:13.545" v="314" actId="20577"/>
        <pc:sldMkLst>
          <pc:docMk/>
          <pc:sldMk cId="825643720" sldId="258"/>
        </pc:sldMkLst>
        <pc:spChg chg="add del">
          <ac:chgData name="Arianna Pigini" userId="b1f45aa9a3bd8d44" providerId="Windows Live" clId="Web-{A5A4D3C2-9B67-4ED7-AB97-FAB8FC95E469}" dt="2019-05-05T14:14:23.129" v="163"/>
          <ac:spMkLst>
            <pc:docMk/>
            <pc:sldMk cId="825643720" sldId="258"/>
            <ac:spMk id="4" creationId="{6A733EBD-820A-4FA2-9A24-E3259DA7EA15}"/>
          </ac:spMkLst>
        </pc:spChg>
        <pc:spChg chg="add del">
          <ac:chgData name="Arianna Pigini" userId="b1f45aa9a3bd8d44" providerId="Windows Live" clId="Web-{A5A4D3C2-9B67-4ED7-AB97-FAB8FC95E469}" dt="2019-05-05T14:14:23.129" v="163"/>
          <ac:spMkLst>
            <pc:docMk/>
            <pc:sldMk cId="825643720" sldId="258"/>
            <ac:spMk id="5" creationId="{6D4A187A-A5A0-48DF-94DB-432F7582DC83}"/>
          </ac:spMkLst>
        </pc:spChg>
        <pc:spChg chg="add">
          <ac:chgData name="Arianna Pigini" userId="b1f45aa9a3bd8d44" providerId="Windows Live" clId="Web-{A5A4D3C2-9B67-4ED7-AB97-FAB8FC95E469}" dt="2019-05-05T14:14:23.176" v="164"/>
          <ac:spMkLst>
            <pc:docMk/>
            <pc:sldMk cId="825643720" sldId="258"/>
            <ac:spMk id="6" creationId="{4F78DAAE-B0C3-49A3-8AB1-AD2FF0E3686F}"/>
          </ac:spMkLst>
        </pc:spChg>
        <pc:spChg chg="add del">
          <ac:chgData name="Arianna Pigini" userId="b1f45aa9a3bd8d44" providerId="Windows Live" clId="Web-{A5A4D3C2-9B67-4ED7-AB97-FAB8FC95E469}" dt="2019-05-05T14:14:05.645" v="161"/>
          <ac:spMkLst>
            <pc:docMk/>
            <pc:sldMk cId="825643720" sldId="258"/>
            <ac:spMk id="7" creationId="{4F78DAAE-B0C3-49A3-8AB1-AD2FF0E3686F}"/>
          </ac:spMkLst>
        </pc:spChg>
        <pc:spChg chg="add">
          <ac:chgData name="Arianna Pigini" userId="b1f45aa9a3bd8d44" providerId="Windows Live" clId="Web-{A5A4D3C2-9B67-4ED7-AB97-FAB8FC95E469}" dt="2019-05-05T14:14:23.176" v="164"/>
          <ac:spMkLst>
            <pc:docMk/>
            <pc:sldMk cId="825643720" sldId="258"/>
            <ac:spMk id="8" creationId="{F6A8A81D-3338-4B0F-A26F-A3D259D27681}"/>
          </ac:spMkLst>
        </pc:spChg>
        <pc:spChg chg="add del">
          <ac:chgData name="Arianna Pigini" userId="b1f45aa9a3bd8d44" providerId="Windows Live" clId="Web-{A5A4D3C2-9B67-4ED7-AB97-FAB8FC95E469}" dt="2019-05-05T14:14:05.645" v="161"/>
          <ac:spMkLst>
            <pc:docMk/>
            <pc:sldMk cId="825643720" sldId="258"/>
            <ac:spMk id="9" creationId="{F6A8A81D-3338-4B0F-A26F-A3D259D27681}"/>
          </ac:spMkLst>
        </pc:spChg>
        <pc:spChg chg="add">
          <ac:chgData name="Arianna Pigini" userId="b1f45aa9a3bd8d44" providerId="Windows Live" clId="Web-{A5A4D3C2-9B67-4ED7-AB97-FAB8FC95E469}" dt="2019-05-05T14:14:23.176" v="164"/>
          <ac:spMkLst>
            <pc:docMk/>
            <pc:sldMk cId="825643720" sldId="258"/>
            <ac:spMk id="10" creationId="{40155665-7CE2-4939-AE5E-020DC1D20753}"/>
          </ac:spMkLst>
        </pc:spChg>
        <pc:spChg chg="add del">
          <ac:chgData name="Arianna Pigini" userId="b1f45aa9a3bd8d44" providerId="Windows Live" clId="Web-{A5A4D3C2-9B67-4ED7-AB97-FAB8FC95E469}" dt="2019-05-05T14:14:05.645" v="161"/>
          <ac:spMkLst>
            <pc:docMk/>
            <pc:sldMk cId="825643720" sldId="258"/>
            <ac:spMk id="11" creationId="{40155665-7CE2-4939-AE5E-020DC1D20753}"/>
          </ac:spMkLst>
        </pc:spChg>
        <pc:spChg chg="add mod">
          <ac:chgData name="Arianna Pigini" userId="b1f45aa9a3bd8d44" providerId="Windows Live" clId="Web-{A5A4D3C2-9B67-4ED7-AB97-FAB8FC95E469}" dt="2019-05-05T14:49:13.545" v="314" actId="20577"/>
          <ac:spMkLst>
            <pc:docMk/>
            <pc:sldMk cId="825643720" sldId="258"/>
            <ac:spMk id="12" creationId="{3668AFA7-53DA-453F-8E36-602B56D78527}"/>
          </ac:spMkLst>
        </pc:spChg>
        <pc:picChg chg="add mod">
          <ac:chgData name="Arianna Pigini" userId="b1f45aa9a3bd8d44" providerId="Windows Live" clId="Web-{A5A4D3C2-9B67-4ED7-AB97-FAB8FC95E469}" dt="2019-05-05T14:14:23.176" v="164"/>
          <ac:picMkLst>
            <pc:docMk/>
            <pc:sldMk cId="825643720" sldId="258"/>
            <ac:picMk id="2" creationId="{A0075743-5B06-4A88-BE0A-781407EE392A}"/>
          </ac:picMkLst>
        </pc:picChg>
      </pc:sldChg>
    </pc:docChg>
  </pc:docChgLst>
  <pc:docChgLst>
    <pc:chgData name="Arianna Pigini" userId="b1f45aa9a3bd8d44" providerId="Windows Live" clId="Web-{64888808-05AE-481D-A88C-8BD05CDEBE15}"/>
    <pc:docChg chg="addSld delSld modSld sldOrd">
      <pc:chgData name="Arianna Pigini" userId="b1f45aa9a3bd8d44" providerId="Windows Live" clId="Web-{64888808-05AE-481D-A88C-8BD05CDEBE15}" dt="2019-05-12T18:17:03.096" v="513"/>
      <pc:docMkLst>
        <pc:docMk/>
      </pc:docMkLst>
      <pc:sldChg chg="ord modTransition">
        <pc:chgData name="Arianna Pigini" userId="b1f45aa9a3bd8d44" providerId="Windows Live" clId="Web-{64888808-05AE-481D-A88C-8BD05CDEBE15}" dt="2019-05-12T18:11:43.263" v="507"/>
        <pc:sldMkLst>
          <pc:docMk/>
          <pc:sldMk cId="4141345911" sldId="256"/>
        </pc:sldMkLst>
      </pc:sldChg>
      <pc:sldChg chg="ord modTransition">
        <pc:chgData name="Arianna Pigini" userId="b1f45aa9a3bd8d44" providerId="Windows Live" clId="Web-{64888808-05AE-481D-A88C-8BD05CDEBE15}" dt="2019-05-12T18:13:50.359" v="510"/>
        <pc:sldMkLst>
          <pc:docMk/>
          <pc:sldMk cId="1605164684" sldId="257"/>
        </pc:sldMkLst>
      </pc:sldChg>
      <pc:sldChg chg="ord modTransition">
        <pc:chgData name="Arianna Pigini" userId="b1f45aa9a3bd8d44" providerId="Windows Live" clId="Web-{64888808-05AE-481D-A88C-8BD05CDEBE15}" dt="2019-05-12T18:12:04.499" v="509"/>
        <pc:sldMkLst>
          <pc:docMk/>
          <pc:sldMk cId="825643720" sldId="258"/>
        </pc:sldMkLst>
      </pc:sldChg>
      <pc:sldChg chg="addSp delSp modSp ord modTransition">
        <pc:chgData name="Arianna Pigini" userId="b1f45aa9a3bd8d44" providerId="Windows Live" clId="Web-{64888808-05AE-481D-A88C-8BD05CDEBE15}" dt="2019-05-12T18:16:33.721" v="511"/>
        <pc:sldMkLst>
          <pc:docMk/>
          <pc:sldMk cId="33301542" sldId="260"/>
        </pc:sldMkLst>
        <pc:spChg chg="mod">
          <ac:chgData name="Arianna Pigini" userId="b1f45aa9a3bd8d44" providerId="Windows Live" clId="Web-{64888808-05AE-481D-A88C-8BD05CDEBE15}" dt="2019-05-12T18:08:08.682" v="504" actId="14100"/>
          <ac:spMkLst>
            <pc:docMk/>
            <pc:sldMk cId="33301542" sldId="260"/>
            <ac:spMk id="2" creationId="{483C05D6-4E1F-4163-BAF4-80859FAC460B}"/>
          </ac:spMkLst>
        </pc:spChg>
        <pc:spChg chg="mod">
          <ac:chgData name="Arianna Pigini" userId="b1f45aa9a3bd8d44" providerId="Windows Live" clId="Web-{64888808-05AE-481D-A88C-8BD05CDEBE15}" dt="2019-05-12T18:07:46.041" v="501"/>
          <ac:spMkLst>
            <pc:docMk/>
            <pc:sldMk cId="33301542" sldId="260"/>
            <ac:spMk id="3" creationId="{42899927-52E2-4951-BEFD-5C623CD7ED0C}"/>
          </ac:spMkLst>
        </pc:spChg>
        <pc:spChg chg="mod">
          <ac:chgData name="Arianna Pigini" userId="b1f45aa9a3bd8d44" providerId="Windows Live" clId="Web-{64888808-05AE-481D-A88C-8BD05CDEBE15}" dt="2019-05-12T18:07:56.479" v="503" actId="1076"/>
          <ac:spMkLst>
            <pc:docMk/>
            <pc:sldMk cId="33301542" sldId="260"/>
            <ac:spMk id="4" creationId="{CC26DE7B-CD08-4C05-884A-F32B654A949A}"/>
          </ac:spMkLst>
        </pc:spChg>
        <pc:graphicFrameChg chg="add del modGraphic">
          <ac:chgData name="Arianna Pigini" userId="b1f45aa9a3bd8d44" providerId="Windows Live" clId="Web-{64888808-05AE-481D-A88C-8BD05CDEBE15}" dt="2019-05-12T17:47:25.869" v="62"/>
          <ac:graphicFrameMkLst>
            <pc:docMk/>
            <pc:sldMk cId="33301542" sldId="260"/>
            <ac:graphicFrameMk id="5" creationId="{89D9D97E-29F1-4BA1-999E-639F4AC11E50}"/>
          </ac:graphicFrameMkLst>
        </pc:graphicFrameChg>
      </pc:sldChg>
      <pc:sldChg chg="modTransition">
        <pc:chgData name="Arianna Pigini" userId="b1f45aa9a3bd8d44" providerId="Windows Live" clId="Web-{64888808-05AE-481D-A88C-8BD05CDEBE15}" dt="2019-05-12T17:41:28.472" v="39"/>
        <pc:sldMkLst>
          <pc:docMk/>
          <pc:sldMk cId="263825317" sldId="262"/>
        </pc:sldMkLst>
      </pc:sldChg>
      <pc:sldChg chg="modTransition">
        <pc:chgData name="Arianna Pigini" userId="b1f45aa9a3bd8d44" providerId="Windows Live" clId="Web-{64888808-05AE-481D-A88C-8BD05CDEBE15}" dt="2019-05-12T17:27:59.180" v="5"/>
        <pc:sldMkLst>
          <pc:docMk/>
          <pc:sldMk cId="504668211" sldId="263"/>
        </pc:sldMkLst>
      </pc:sldChg>
    </pc:docChg>
  </pc:docChgLst>
  <pc:docChgLst>
    <pc:chgData name="Arianna Pigini" userId="b1f45aa9a3bd8d44" providerId="Windows Live" clId="Web-{81E3A6A2-7886-450C-B458-5EF460793B32}"/>
    <pc:docChg chg="modSld">
      <pc:chgData name="Arianna Pigini" userId="b1f45aa9a3bd8d44" providerId="Windows Live" clId="Web-{81E3A6A2-7886-450C-B458-5EF460793B32}" dt="2019-05-19T18:46:21.030" v="80"/>
      <pc:docMkLst>
        <pc:docMk/>
      </pc:docMkLst>
      <pc:sldChg chg="modSp">
        <pc:chgData name="Arianna Pigini" userId="b1f45aa9a3bd8d44" providerId="Windows Live" clId="Web-{81E3A6A2-7886-450C-B458-5EF460793B32}" dt="2019-05-19T18:38:18.181" v="76" actId="20577"/>
        <pc:sldMkLst>
          <pc:docMk/>
          <pc:sldMk cId="4141345911" sldId="256"/>
        </pc:sldMkLst>
        <pc:spChg chg="mod">
          <ac:chgData name="Arianna Pigini" userId="b1f45aa9a3bd8d44" providerId="Windows Live" clId="Web-{81E3A6A2-7886-450C-B458-5EF460793B32}" dt="2019-05-19T18:38:18.181" v="76" actId="20577"/>
          <ac:spMkLst>
            <pc:docMk/>
            <pc:sldMk cId="4141345911" sldId="256"/>
            <ac:spMk id="3" creationId="{00000000-0000-0000-0000-000000000000}"/>
          </ac:spMkLst>
        </pc:spChg>
      </pc:sldChg>
      <pc:sldChg chg="modSp">
        <pc:chgData name="Arianna Pigini" userId="b1f45aa9a3bd8d44" providerId="Windows Live" clId="Web-{81E3A6A2-7886-450C-B458-5EF460793B32}" dt="2019-05-19T18:27:25.439" v="6" actId="20577"/>
        <pc:sldMkLst>
          <pc:docMk/>
          <pc:sldMk cId="1605164684" sldId="257"/>
        </pc:sldMkLst>
        <pc:spChg chg="mod">
          <ac:chgData name="Arianna Pigini" userId="b1f45aa9a3bd8d44" providerId="Windows Live" clId="Web-{81E3A6A2-7886-450C-B458-5EF460793B32}" dt="2019-05-19T18:27:25.439" v="6" actId="20577"/>
          <ac:spMkLst>
            <pc:docMk/>
            <pc:sldMk cId="1605164684" sldId="257"/>
            <ac:spMk id="3" creationId="{68B277E5-0CF2-4197-B890-7616D97BC51E}"/>
          </ac:spMkLst>
        </pc:spChg>
      </pc:sldChg>
      <pc:sldChg chg="addSp delSp modSp">
        <pc:chgData name="Arianna Pigini" userId="b1f45aa9a3bd8d44" providerId="Windows Live" clId="Web-{81E3A6A2-7886-450C-B458-5EF460793B32}" dt="2019-05-19T18:46:21.030" v="80"/>
        <pc:sldMkLst>
          <pc:docMk/>
          <pc:sldMk cId="1838732596" sldId="264"/>
        </pc:sldMkLst>
        <pc:picChg chg="add del mod">
          <ac:chgData name="Arianna Pigini" userId="b1f45aa9a3bd8d44" providerId="Windows Live" clId="Web-{81E3A6A2-7886-450C-B458-5EF460793B32}" dt="2019-05-19T18:46:21.030" v="80"/>
          <ac:picMkLst>
            <pc:docMk/>
            <pc:sldMk cId="1838732596" sldId="264"/>
            <ac:picMk id="2" creationId="{F21965D7-E431-4762-B500-34649D83E2FC}"/>
          </ac:picMkLst>
        </pc:picChg>
      </pc:sldChg>
    </pc:docChg>
  </pc:docChgLst>
  <pc:docChgLst>
    <pc:chgData name="Arianna Pigini" userId="b1f45aa9a3bd8d44" providerId="Windows Live" clId="Web-{E02B7161-E2A6-40FF-9C57-DEE00764373B}"/>
    <pc:docChg chg="addSld delSld modSld sldOrd">
      <pc:chgData name="Arianna Pigini" userId="b1f45aa9a3bd8d44" providerId="Windows Live" clId="Web-{E02B7161-E2A6-40FF-9C57-DEE00764373B}" dt="2019-05-12T17:25:16.399" v="505"/>
      <pc:docMkLst>
        <pc:docMk/>
      </pc:docMkLst>
      <pc:sldChg chg="ord">
        <pc:chgData name="Arianna Pigini" userId="b1f45aa9a3bd8d44" providerId="Windows Live" clId="Web-{E02B7161-E2A6-40FF-9C57-DEE00764373B}" dt="2019-05-12T17:25:15.711" v="504"/>
        <pc:sldMkLst>
          <pc:docMk/>
          <pc:sldMk cId="4141345911" sldId="256"/>
        </pc:sldMkLst>
      </pc:sldChg>
      <pc:sldChg chg="addSp delSp modSp new ord">
        <pc:chgData name="Arianna Pigini" userId="b1f45aa9a3bd8d44" providerId="Windows Live" clId="Web-{E02B7161-E2A6-40FF-9C57-DEE00764373B}" dt="2019-05-12T17:24:49.869" v="501" actId="20577"/>
        <pc:sldMkLst>
          <pc:docMk/>
          <pc:sldMk cId="33301542" sldId="260"/>
        </pc:sldMkLst>
        <pc:spChg chg="add mod">
          <ac:chgData name="Arianna Pigini" userId="b1f45aa9a3bd8d44" providerId="Windows Live" clId="Web-{E02B7161-E2A6-40FF-9C57-DEE00764373B}" dt="2019-05-12T17:24:49.869" v="501" actId="20577"/>
          <ac:spMkLst>
            <pc:docMk/>
            <pc:sldMk cId="33301542" sldId="260"/>
            <ac:spMk id="2" creationId="{483C05D6-4E1F-4163-BAF4-80859FAC460B}"/>
          </ac:spMkLst>
        </pc:spChg>
        <pc:spChg chg="add del mod">
          <ac:chgData name="Arianna Pigini" userId="b1f45aa9a3bd8d44" providerId="Windows Live" clId="Web-{E02B7161-E2A6-40FF-9C57-DEE00764373B}" dt="2019-05-12T15:57:45.432" v="10"/>
          <ac:spMkLst>
            <pc:docMk/>
            <pc:sldMk cId="33301542" sldId="260"/>
            <ac:spMk id="2" creationId="{D2A70EB2-6B3D-48FE-82F9-0CE620424071}"/>
          </ac:spMkLst>
        </pc:spChg>
        <pc:spChg chg="add mod">
          <ac:chgData name="Arianna Pigini" userId="b1f45aa9a3bd8d44" providerId="Windows Live" clId="Web-{E02B7161-E2A6-40FF-9C57-DEE00764373B}" dt="2019-05-12T17:24:12.976" v="499" actId="20577"/>
          <ac:spMkLst>
            <pc:docMk/>
            <pc:sldMk cId="33301542" sldId="260"/>
            <ac:spMk id="3" creationId="{42899927-52E2-4951-BEFD-5C623CD7ED0C}"/>
          </ac:spMkLst>
        </pc:spChg>
        <pc:spChg chg="add mod">
          <ac:chgData name="Arianna Pigini" userId="b1f45aa9a3bd8d44" providerId="Windows Live" clId="Web-{E02B7161-E2A6-40FF-9C57-DEE00764373B}" dt="2019-05-12T17:22:49.428" v="435" actId="20577"/>
          <ac:spMkLst>
            <pc:docMk/>
            <pc:sldMk cId="33301542" sldId="260"/>
            <ac:spMk id="4" creationId="{CC26DE7B-CD08-4C05-884A-F32B654A949A}"/>
          </ac:spMkLst>
        </pc:spChg>
      </pc:sldChg>
      <pc:sldChg chg="addSp modSp new mod ord setBg addAnim modAnim">
        <pc:chgData name="Arianna Pigini" userId="b1f45aa9a3bd8d44" providerId="Windows Live" clId="Web-{E02B7161-E2A6-40FF-9C57-DEE00764373B}" dt="2019-05-12T17:12:51.936" v="356"/>
        <pc:sldMkLst>
          <pc:docMk/>
          <pc:sldMk cId="263825317" sldId="262"/>
        </pc:sldMkLst>
        <pc:spChg chg="add mod">
          <ac:chgData name="Arianna Pigini" userId="b1f45aa9a3bd8d44" providerId="Windows Live" clId="Web-{E02B7161-E2A6-40FF-9C57-DEE00764373B}" dt="2019-05-12T17:08:21.229" v="245" actId="1076"/>
          <ac:spMkLst>
            <pc:docMk/>
            <pc:sldMk cId="263825317" sldId="262"/>
            <ac:spMk id="4" creationId="{1C1015F8-6BB2-4F6F-BB4A-0B8B1577076E}"/>
          </ac:spMkLst>
        </pc:spChg>
        <pc:spChg chg="add mod">
          <ac:chgData name="Arianna Pigini" userId="b1f45aa9a3bd8d44" providerId="Windows Live" clId="Web-{E02B7161-E2A6-40FF-9C57-DEE00764373B}" dt="2019-05-12T17:10:40.200" v="294" actId="20577"/>
          <ac:spMkLst>
            <pc:docMk/>
            <pc:sldMk cId="263825317" sldId="262"/>
            <ac:spMk id="5" creationId="{FFEC74D1-DEB8-4489-863A-F3776BB70647}"/>
          </ac:spMkLst>
        </pc:spChg>
        <pc:spChg chg="add mod">
          <ac:chgData name="Arianna Pigini" userId="b1f45aa9a3bd8d44" providerId="Windows Live" clId="Web-{E02B7161-E2A6-40FF-9C57-DEE00764373B}" dt="2019-05-12T17:11:59.763" v="352" actId="20577"/>
          <ac:spMkLst>
            <pc:docMk/>
            <pc:sldMk cId="263825317" sldId="262"/>
            <ac:spMk id="6" creationId="{626EC040-F323-410F-BF89-8EFF579FB508}"/>
          </ac:spMkLst>
        </pc:spChg>
        <pc:picChg chg="add mod">
          <ac:chgData name="Arianna Pigini" userId="b1f45aa9a3bd8d44" providerId="Windows Live" clId="Web-{E02B7161-E2A6-40FF-9C57-DEE00764373B}" dt="2019-05-12T17:08:24.042" v="246" actId="1076"/>
          <ac:picMkLst>
            <pc:docMk/>
            <pc:sldMk cId="263825317" sldId="262"/>
            <ac:picMk id="2" creationId="{CDC3F9E4-E387-4A7A-8147-9A722FBF8280}"/>
          </ac:picMkLst>
        </pc:picChg>
      </pc:sldChg>
      <pc:sldChg chg="addSp modSp new mod ord modTransition setBg">
        <pc:chgData name="Arianna Pigini" userId="b1f45aa9a3bd8d44" providerId="Windows Live" clId="Web-{E02B7161-E2A6-40FF-9C57-DEE00764373B}" dt="2019-05-12T17:16:52.267" v="368"/>
        <pc:sldMkLst>
          <pc:docMk/>
          <pc:sldMk cId="504668211" sldId="263"/>
        </pc:sldMkLst>
        <pc:picChg chg="add mod">
          <ac:chgData name="Arianna Pigini" userId="b1f45aa9a3bd8d44" providerId="Windows Live" clId="Web-{E02B7161-E2A6-40FF-9C57-DEE00764373B}" dt="2019-05-12T16:54:50.953" v="215"/>
          <ac:picMkLst>
            <pc:docMk/>
            <pc:sldMk cId="504668211" sldId="263"/>
            <ac:picMk id="2" creationId="{574FB6A0-ACFE-47BF-B1E9-726FE491F155}"/>
          </ac:picMkLst>
        </pc:picChg>
      </pc:sldChg>
    </pc:docChg>
  </pc:docChgLst>
  <pc:docChgLst>
    <pc:chgData name="arianna.pigini@outlook.com" userId="b1f45aa9a3bd8d44" providerId="LiveId" clId="{E1C775B7-68D6-44CA-ACE0-C344A58F248C}"/>
    <pc:docChg chg="addSld modSld">
      <pc:chgData name="arianna.pigini@outlook.com" userId="b1f45aa9a3bd8d44" providerId="LiveId" clId="{E1C775B7-68D6-44CA-ACE0-C344A58F248C}" dt="2019-03-31T18:26:26.829" v="23"/>
      <pc:docMkLst>
        <pc:docMk/>
      </pc:docMkLst>
      <pc:sldChg chg="addSp delSp modSp">
        <pc:chgData name="arianna.pigini@outlook.com" userId="b1f45aa9a3bd8d44" providerId="LiveId" clId="{E1C775B7-68D6-44CA-ACE0-C344A58F248C}" dt="2019-03-31T18:20:34.310" v="19" actId="931"/>
        <pc:sldMkLst>
          <pc:docMk/>
          <pc:sldMk cId="4141345911" sldId="256"/>
        </pc:sldMkLst>
        <pc:picChg chg="add del mod">
          <ac:chgData name="arianna.pigini@outlook.com" userId="b1f45aa9a3bd8d44" providerId="LiveId" clId="{E1C775B7-68D6-44CA-ACE0-C344A58F248C}" dt="2019-03-31T18:20:34.310" v="19" actId="931"/>
          <ac:picMkLst>
            <pc:docMk/>
            <pc:sldMk cId="4141345911" sldId="256"/>
            <ac:picMk id="5" creationId="{80BBC492-990A-4756-8C09-F29A7F662B9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dirty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4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dirty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dirty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6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dirty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8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dirty="0"/>
              <a:t>6/23/2019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dirty="0"/>
              <a:t>6/23/2019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5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 dirty="0"/>
              <a:t>Click to 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35BB1C6-BF8F-4481-8AB2-603A1C8A906A}" type="datetimeFigureOut">
              <a:rPr lang="en-US" dirty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0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it-IT" dirty="0"/>
              <a:t>Click to 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35BB1C6-BF8F-4481-8AB2-603A1C8A906A}" type="datetimeFigureOut">
              <a:rPr lang="en-US" dirty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9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it-IT" dirty="0"/>
              <a:t>Click to 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dirty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8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dirty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5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 dirty="0"/>
              <a:t>Click to 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 dirty="0"/>
              <a:t>Click to 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dirty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4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 dirty="0"/>
              <a:t>Click to 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dirty="0"/>
              <a:t>Click to 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dirty="0"/>
              <a:t>6/23/2019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1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dirty="0"/>
              <a:t>6/23/2019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3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dirty="0"/>
              <a:t>6/23/2019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7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it-IT" dirty="0"/>
              <a:t>Click to 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dirty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0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it-IT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dirty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3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Click to 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6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m.wikipedia.org/wiki/Convenzion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t.m.wikipedia.org/wiki/Turchia" TargetMode="External"/><Relationship Id="rId5" Type="http://schemas.openxmlformats.org/officeDocument/2006/relationships/hyperlink" Target="https://it.m.wikipedia.org/wiki/Istanbul" TargetMode="External"/><Relationship Id="rId4" Type="http://schemas.openxmlformats.org/officeDocument/2006/relationships/hyperlink" Target="https://it.m.wikipedia.org/wiki/Consiglio_d%27Europ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2333" y="1587942"/>
            <a:ext cx="6765915" cy="2461558"/>
          </a:xfrm>
        </p:spPr>
        <p:txBody>
          <a:bodyPr>
            <a:normAutofit/>
          </a:bodyPr>
          <a:lstStyle/>
          <a:p>
            <a:r>
              <a:rPr lang="en-US" sz="4800" b="1">
                <a:latin typeface="Arial"/>
                <a:cs typeface="Arial"/>
              </a:rPr>
              <a:t>LA PIETRA SPEZZATA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33" y="4777380"/>
            <a:ext cx="5730960" cy="86142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 </a:t>
            </a:r>
            <a:r>
              <a:rPr lang="en-US" b="1" dirty="0"/>
              <a:t>LA DONNA  ,  L'  UOMO , LA STORIA  </a:t>
            </a:r>
          </a:p>
          <a:p>
            <a:r>
              <a:rPr lang="en-US" b="1" dirty="0" err="1"/>
              <a:t>Convegno</a:t>
            </a:r>
            <a:r>
              <a:rPr lang="en-US" b="1" dirty="0"/>
              <a:t>  </a:t>
            </a:r>
            <a:r>
              <a:rPr lang="en-US" b="1" dirty="0" err="1"/>
              <a:t>Montecitorio</a:t>
            </a:r>
            <a:r>
              <a:rPr lang="en-US" b="1" dirty="0"/>
              <a:t>  20  </a:t>
            </a:r>
            <a:r>
              <a:rPr lang="en-US" b="1" dirty="0" err="1"/>
              <a:t>maggio</a:t>
            </a:r>
            <a:r>
              <a:rPr lang="en-US" b="1" dirty="0"/>
              <a:t>  2019</a:t>
            </a:r>
          </a:p>
          <a:p>
            <a:r>
              <a:rPr lang="en-US" b="1" dirty="0"/>
              <a:t>Sala </a:t>
            </a:r>
            <a:r>
              <a:rPr lang="en-US" b="1" dirty="0" err="1"/>
              <a:t>della</a:t>
            </a:r>
            <a:r>
              <a:rPr lang="en-US" b="1" dirty="0"/>
              <a:t> </a:t>
            </a:r>
            <a:r>
              <a:rPr lang="en-US" b="1" dirty="0" err="1"/>
              <a:t>regina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4" name="Picture 4" descr="Immagine che contiene terra, esterni, segnale, spiaggia&#10;&#10;Descrizione generata con affidabilità molto elevata">
            <a:extLst>
              <a:ext uri="{FF2B5EF4-FFF2-40B4-BE49-F238E27FC236}">
                <a16:creationId xmlns:a16="http://schemas.microsoft.com/office/drawing/2014/main" id="{02DB2E6C-5EB2-46B6-BE12-0D28F8A122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80" b="7683"/>
          <a:stretch/>
        </p:blipFill>
        <p:spPr>
          <a:xfrm rot="5400000">
            <a:off x="-600112" y="1551025"/>
            <a:ext cx="5909207" cy="3751053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0432A2-7D49-49D3-B003-50CD7A071F0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ED516EA-DD7C-4CBE-AA75-B03FEB1753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46">
        <p:fade/>
      </p:transition>
    </mc:Choice>
    <mc:Fallback xmlns="">
      <p:transition spd="med" advTm="80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AC2F6-362A-44DE-8850-B62E308632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EEBC2-F445-4001-BA3F-AD0B93766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456" y="5041963"/>
            <a:ext cx="5894074" cy="106250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  <a:latin typeface="Arial Black"/>
              </a:rPr>
              <a:t>                                     </a:t>
            </a:r>
            <a:r>
              <a:rPr lang="it-IT" sz="4000" b="1">
                <a:solidFill>
                  <a:schemeClr val="bg1"/>
                </a:solidFill>
                <a:latin typeface="Arial Black"/>
              </a:rPr>
              <a:t>cONTA</a:t>
            </a:r>
            <a:r>
              <a:rPr lang="it-IT" sz="4000" b="1" dirty="0">
                <a:solidFill>
                  <a:schemeClr val="bg1"/>
                </a:solidFill>
                <a:latin typeface="Arial Black"/>
              </a:rPr>
              <a:t>TTACI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CF9C51-95FE-4275-A757-CB60F5FA91AD}"/>
              </a:ext>
            </a:extLst>
          </p:cNvPr>
          <p:cNvSpPr txBox="1"/>
          <p:nvPr/>
        </p:nvSpPr>
        <p:spPr>
          <a:xfrm>
            <a:off x="1538817" y="1697567"/>
            <a:ext cx="8521700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4000">
                <a:solidFill>
                  <a:schemeClr val="bg1"/>
                </a:solidFill>
                <a:latin typeface="Arial Black"/>
              </a:rPr>
              <a:t>DOBBIAMO PREDISPORRE UNA ​</a:t>
            </a:r>
          </a:p>
          <a:p>
            <a:pPr algn="ctr"/>
            <a:r>
              <a:rPr lang="it-IT" sz="4000">
                <a:solidFill>
                  <a:schemeClr val="bg1"/>
                </a:solidFill>
                <a:latin typeface="Arial Black"/>
              </a:rPr>
              <a:t>STRATEGIA DI</a:t>
            </a:r>
          </a:p>
          <a:p>
            <a:pPr algn="ctr"/>
            <a:r>
              <a:rPr lang="it-IT" sz="4000"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</a:rPr>
              <a:t>COMUNICAZIONE</a:t>
            </a:r>
          </a:p>
          <a:p>
            <a:pPr algn="ctr"/>
            <a:r>
              <a:rPr lang="it-IT" sz="4000">
                <a:solidFill>
                  <a:schemeClr val="bg1"/>
                </a:solidFill>
                <a:latin typeface="Arial Black"/>
              </a:rPr>
              <a:t>E FAVORIRE IL </a:t>
            </a:r>
            <a:r>
              <a:rPr lang="it-IT" sz="4000"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</a:rPr>
              <a:t>DIALOGO</a:t>
            </a:r>
            <a:r>
              <a:rPr lang="en-US" sz="4000">
                <a:solidFill>
                  <a:schemeClr val="accent6">
                    <a:lumMod val="60000"/>
                    <a:lumOff val="40000"/>
                  </a:schemeClr>
                </a:solidFill>
                <a:latin typeface="Arial Black"/>
              </a:rPr>
              <a:t>​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2EB2D74-9146-4DD1-9C69-3C7D6BA3A5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4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12">
        <p:fade/>
      </p:transition>
    </mc:Choice>
    <mc:Fallback xmlns="">
      <p:transition spd="med" advTm="55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>
            <a:extLst>
              <a:ext uri="{FF2B5EF4-FFF2-40B4-BE49-F238E27FC236}">
                <a16:creationId xmlns:a16="http://schemas.microsoft.com/office/drawing/2014/main" id="{630B870F-AD2B-4960-A146-712A43F0F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7A724E19-CD8F-426C-BE70-7049BA89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480060"/>
            <a:ext cx="4980094" cy="3927687"/>
          </a:xfrm>
          <a:prstGeom prst="rect">
            <a:avLst/>
          </a:prstGeom>
          <a:solidFill>
            <a:srgbClr val="FFFFFF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0" name="Picture 11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0F38CE5C-5B4A-412B-B8D3-530D374CC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32" y="643467"/>
            <a:ext cx="4375562" cy="3590205"/>
          </a:xfrm>
          <a:prstGeom prst="rect">
            <a:avLst/>
          </a:prstGeom>
        </p:spPr>
      </p:pic>
      <p:sp>
        <p:nvSpPr>
          <p:cNvPr id="15" name="Rectangle 19">
            <a:extLst>
              <a:ext uri="{FF2B5EF4-FFF2-40B4-BE49-F238E27FC236}">
                <a16:creationId xmlns:a16="http://schemas.microsoft.com/office/drawing/2014/main" id="{D661C5D2-8711-46AB-9AFC-243849E6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3658" y="480060"/>
            <a:ext cx="6101331" cy="1298484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C87F97-50F5-4D43-9B71-C1D6EBA8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4" y="4576875"/>
            <a:ext cx="4970189" cy="1812069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7B0291-482C-4D02-AEC6-85BE052BE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3658" y="1939412"/>
            <a:ext cx="6101331" cy="4449533"/>
          </a:xfrm>
          <a:prstGeom prst="rect">
            <a:avLst/>
          </a:prstGeom>
          <a:solidFill>
            <a:srgbClr val="FFFFFF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A3AF41-FFDD-4764-9C5F-0A9A510710CD}"/>
              </a:ext>
            </a:extLst>
          </p:cNvPr>
          <p:cNvSpPr txBox="1"/>
          <p:nvPr/>
        </p:nvSpPr>
        <p:spPr>
          <a:xfrm>
            <a:off x="5698067" y="1940984"/>
            <a:ext cx="4859866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inherit"/>
              </a:rPr>
              <a:t>La Convenzione del Consiglio d'Europa sulla prevenzione e la lotta alla violenza contro le donne e la violenza domestica </a:t>
            </a:r>
            <a:r>
              <a:rPr lang="en-US" sz="2000" b="1" dirty="0">
                <a:solidFill>
                  <a:srgbClr val="222222"/>
                </a:solidFill>
                <a:latin typeface="inherit"/>
              </a:rPr>
              <a:t>(Convenzione di Istanbul) è una </a:t>
            </a:r>
            <a:r>
              <a:rPr lang="en-US" sz="2000" b="1" dirty="0">
                <a:solidFill>
                  <a:srgbClr val="3366CC"/>
                </a:solidFill>
                <a:latin typeface="inherit"/>
                <a:hlinkClick r:id="rId3" tooltip="Convenzione"/>
              </a:rPr>
              <a:t>convenzione</a:t>
            </a:r>
            <a:r>
              <a:rPr lang="en-US" sz="2000" b="1" dirty="0">
                <a:solidFill>
                  <a:srgbClr val="222222"/>
                </a:solidFill>
                <a:latin typeface="inherit"/>
              </a:rPr>
              <a:t> del </a:t>
            </a:r>
            <a:r>
              <a:rPr lang="en-US" sz="2000" b="1" dirty="0">
                <a:solidFill>
                  <a:srgbClr val="3366CC"/>
                </a:solidFill>
                <a:latin typeface="inherit"/>
                <a:hlinkClick r:id="rId4" tooltip="Consiglio d'Europa"/>
              </a:rPr>
              <a:t>Consiglio d'Europa</a:t>
            </a:r>
            <a:r>
              <a:rPr lang="en-US" sz="2000" b="1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sz="2000" b="1" dirty="0">
                <a:solidFill>
                  <a:srgbClr val="222222"/>
                </a:solidFill>
                <a:highlight>
                  <a:srgbClr val="FF00FF"/>
                </a:highlight>
                <a:latin typeface="inherit"/>
              </a:rPr>
              <a:t>contro la violenza sulle donne e la violenza domestica,</a:t>
            </a:r>
            <a:r>
              <a:rPr lang="en-US" sz="2000" b="1" dirty="0">
                <a:solidFill>
                  <a:srgbClr val="222222"/>
                </a:solidFill>
                <a:latin typeface="inherit"/>
              </a:rPr>
              <a:t> approvata dal Comitato dei Ministri del Consiglio d'Europa il 7 aprile 2011 ed aperta alla firma l'11 maggio 2011 a</a:t>
            </a:r>
            <a:r>
              <a:rPr lang="en-US" sz="2000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inherit"/>
                <a:hlinkClick r:id="rId5" tooltip="Istanbul"/>
              </a:rPr>
              <a:t>Istanbul</a:t>
            </a:r>
            <a:r>
              <a:rPr lang="en-US" sz="2000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inherit"/>
                <a:hlinkClick r:id="rId6" tooltip="Turchia"/>
              </a:rPr>
              <a:t>Turchia</a:t>
            </a:r>
            <a:r>
              <a:rPr lang="en-US" sz="2000" b="1">
                <a:solidFill>
                  <a:srgbClr val="222222"/>
                </a:solidFill>
                <a:latin typeface="inherit"/>
              </a:rPr>
              <a:t>. Il trattato si propone di </a:t>
            </a:r>
            <a:r>
              <a:rPr lang="en-US" sz="2000" b="1" dirty="0">
                <a:solidFill>
                  <a:srgbClr val="222222"/>
                </a:solidFill>
                <a:latin typeface="inherit"/>
              </a:rPr>
              <a:t>prevenire la violenza, favorire la protezione delle vittime ed impedire l'impunità dei colpevoli. </a:t>
            </a:r>
            <a:endParaRPr lang="en-US" sz="2000" b="1">
              <a:solidFill>
                <a:srgbClr val="3366CC"/>
              </a:solidFill>
              <a:latin typeface="inheri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4569E8-F533-48A6-8EC4-70FC8F6C1D83}"/>
              </a:ext>
            </a:extLst>
          </p:cNvPr>
          <p:cNvSpPr txBox="1"/>
          <p:nvPr/>
        </p:nvSpPr>
        <p:spPr>
          <a:xfrm>
            <a:off x="1200150" y="5031316"/>
            <a:ext cx="3632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46 Paesi fanno parte della Convenzione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8B6F56-BC9F-4D2D-AD7E-1B5CA52258A9}"/>
              </a:ext>
            </a:extLst>
          </p:cNvPr>
          <p:cNvSpPr txBox="1"/>
          <p:nvPr/>
        </p:nvSpPr>
        <p:spPr>
          <a:xfrm>
            <a:off x="6518275" y="644525"/>
            <a:ext cx="455295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32 Paesi hanno firmato,</a:t>
            </a:r>
            <a:endParaRPr lang="it-IT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it-IT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L'Italia ratifica nel 2013 </a:t>
            </a:r>
          </a:p>
          <a:p>
            <a:pPr algn="ctr"/>
            <a:r>
              <a:rPr lang="it-IT" sz="2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Gli altri </a:t>
            </a:r>
            <a:r>
              <a:rPr lang="it-IT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perché non lo fanno?</a:t>
            </a:r>
          </a:p>
        </p:txBody>
      </p:sp>
    </p:spTree>
    <p:extLst>
      <p:ext uri="{BB962C8B-B14F-4D97-AF65-F5344CB8AC3E}">
        <p14:creationId xmlns:p14="http://schemas.microsoft.com/office/powerpoint/2010/main" val="183873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7899E-8218-4D34-91F0-BD47BD6FB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55" y="1241266"/>
            <a:ext cx="3161016" cy="3153753"/>
          </a:xfrm>
        </p:spPr>
        <p:txBody>
          <a:bodyPr>
            <a:normAutofit/>
          </a:bodyPr>
          <a:lstStyle/>
          <a:p>
            <a:endParaRPr lang="it-IT">
              <a:solidFill>
                <a:srgbClr val="EBEBEB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E8D49-5025-45F5-8498-D6A424C22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55" y="4591665"/>
            <a:ext cx="3161016" cy="1622322"/>
          </a:xfrm>
        </p:spPr>
        <p:txBody>
          <a:bodyPr>
            <a:normAutofit/>
          </a:bodyPr>
          <a:lstStyle/>
          <a:p>
            <a:endParaRPr lang="it-IT"/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8214C169-B393-42E1-93B7-400A478D3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214" y="1114621"/>
            <a:ext cx="3344277" cy="4628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3B6795F-7F14-4A4D-B7C3-87026AB2E5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9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62">
        <p:fade/>
      </p:transition>
    </mc:Choice>
    <mc:Fallback xmlns="">
      <p:transition spd="med" advTm="58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A0504-F3FE-47DF-8461-DE2DB5E34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454" y="1936812"/>
            <a:ext cx="4816691" cy="2283824"/>
          </a:xfrm>
        </p:spPr>
        <p:txBody>
          <a:bodyPr/>
          <a:lstStyle/>
          <a:p>
            <a:r>
              <a:rPr lang="it-IT" b="1"/>
              <a:t>Cos'è la Pietra Spezzata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F85FE-E6D4-4CD7-9229-88E2C6F03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5559" y="518644"/>
            <a:ext cx="3757545" cy="5861836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tx1"/>
                </a:solidFill>
                <a:ea typeface="+mn-lt"/>
                <a:cs typeface="+mn-lt"/>
              </a:rPr>
              <a:t>La Pietra Spezzata vuole essere un ricordo in nome delle donne uccise in Italia e nel Mondo. Simbolo di rilievo una  </a:t>
            </a:r>
            <a:r>
              <a:rPr lang="it-IT" sz="2400" b="1" dirty="0">
                <a:solidFill>
                  <a:schemeClr val="bg1"/>
                </a:solidFill>
                <a:ea typeface="+mn-lt"/>
                <a:cs typeface="+mn-lt"/>
              </a:rPr>
              <a:t>saetta rossa </a:t>
            </a:r>
            <a:r>
              <a:rPr lang="it-IT" b="1" dirty="0">
                <a:solidFill>
                  <a:schemeClr val="tx1"/>
                </a:solidFill>
                <a:ea typeface="+mn-lt"/>
                <a:cs typeface="+mn-lt"/>
              </a:rPr>
              <a:t>che trasmette la sensazione della vita spezzata. La pietra sarà incorporata a lato dell’ingresso della sua abitazione. 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BB3DEC7-C3A0-4D61-8054-5854B088B0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8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901">
        <p:fade/>
      </p:transition>
    </mc:Choice>
    <mc:Fallback xmlns="">
      <p:transition spd="med" advTm="109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899927-52E2-4951-BEFD-5C623CD7ED0C}"/>
              </a:ext>
            </a:extLst>
          </p:cNvPr>
          <p:cNvSpPr txBox="1"/>
          <p:nvPr/>
        </p:nvSpPr>
        <p:spPr>
          <a:xfrm>
            <a:off x="2438401" y="512234"/>
            <a:ext cx="688128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Century Gothic"/>
              </a:rPr>
              <a:t>Che cos'è il Femminicidio? 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Century Gothic"/>
              </a:rPr>
              <a:t>Donne</a:t>
            </a:r>
            <a:r>
              <a:rPr lang="it-IT" sz="2400" b="1" i="0" u="none" strike="noStrike" dirty="0">
                <a:solidFill>
                  <a:schemeClr val="bg1"/>
                </a:solidFill>
                <a:latin typeface="Century Gothic"/>
              </a:rPr>
              <a:t> uccise da uomini, perché sono donne. Questo è il femminicidio.  </a:t>
            </a:r>
            <a:endParaRPr lang="it-IT" sz="2400" b="1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3C05D6-4E1F-4163-BAF4-80859FAC460B}"/>
              </a:ext>
            </a:extLst>
          </p:cNvPr>
          <p:cNvSpPr txBox="1"/>
          <p:nvPr/>
        </p:nvSpPr>
        <p:spPr>
          <a:xfrm>
            <a:off x="1745193" y="1798108"/>
            <a:ext cx="8415866" cy="3724096"/>
          </a:xfrm>
          <a:prstGeom prst="rect">
            <a:avLst/>
          </a:prstGeom>
          <a:solidFill>
            <a:schemeClr val="accent6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it-IT" sz="4000">
              <a:ea typeface="+mn-lt"/>
              <a:cs typeface="+mn-lt"/>
            </a:endParaRPr>
          </a:p>
          <a:p>
            <a:pPr lvl="2"/>
            <a:r>
              <a:rPr lang="it-IT" sz="2800" b="1" dirty="0">
                <a:ea typeface="+mn-lt"/>
                <a:cs typeface="+mn-lt"/>
              </a:rPr>
              <a:t>           141 nel 2015</a:t>
            </a:r>
            <a:endParaRPr lang="it-IT" dirty="0">
              <a:ea typeface="+mn-lt"/>
              <a:cs typeface="+mn-lt"/>
            </a:endParaRPr>
          </a:p>
          <a:p>
            <a:pPr lvl="2"/>
            <a:r>
              <a:rPr lang="it-IT" sz="2800" b="1" dirty="0">
                <a:ea typeface="+mn-lt"/>
                <a:cs typeface="+mn-lt"/>
              </a:rPr>
              <a:t>           145 nel 2016</a:t>
            </a:r>
            <a:endParaRPr lang="it-IT" dirty="0"/>
          </a:p>
          <a:p>
            <a:pPr lvl="2"/>
            <a:r>
              <a:rPr lang="it-IT" sz="2800" b="1" dirty="0">
                <a:ea typeface="+mn-lt"/>
                <a:cs typeface="+mn-lt"/>
              </a:rPr>
              <a:t>           114 nel 2017</a:t>
            </a:r>
          </a:p>
          <a:p>
            <a:pPr lvl="2"/>
            <a:r>
              <a:rPr lang="it-IT" sz="2800" b="1" dirty="0">
                <a:ea typeface="+mn-lt"/>
                <a:cs typeface="+mn-lt"/>
              </a:rPr>
              <a:t>           106 nel 2018</a:t>
            </a:r>
          </a:p>
          <a:p>
            <a:pPr algn="ctr"/>
            <a:r>
              <a:rPr lang="it-IT" sz="2800" dirty="0">
                <a:ea typeface="+mn-lt"/>
                <a:cs typeface="+mn-lt"/>
              </a:rPr>
              <a:t>     Significa che in Italia ogni due giorni</a:t>
            </a:r>
          </a:p>
          <a:p>
            <a:pPr algn="ctr"/>
            <a:r>
              <a:rPr lang="it-IT" sz="2800" dirty="0">
                <a:ea typeface="+mn-lt"/>
                <a:cs typeface="+mn-lt"/>
              </a:rPr>
              <a:t>  (circa) viene uccisa una donna.</a:t>
            </a:r>
            <a:endParaRPr lang="it-IT" dirty="0"/>
          </a:p>
          <a:p>
            <a:r>
              <a:rPr lang="it-IT" sz="2800" dirty="0">
                <a:ea typeface="+mn-lt"/>
                <a:cs typeface="+mn-lt"/>
              </a:rPr>
              <a:t>  </a:t>
            </a:r>
            <a:endParaRPr lang="it-IT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6DE7B-CD08-4C05-884A-F32B654A949A}"/>
              </a:ext>
            </a:extLst>
          </p:cNvPr>
          <p:cNvSpPr txBox="1"/>
          <p:nvPr/>
        </p:nvSpPr>
        <p:spPr>
          <a:xfrm>
            <a:off x="1792819" y="5867401"/>
            <a:ext cx="817244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 u="sng" dirty="0"/>
              <a:t>Se ne contano migliaia nel mondo. Numeri da </a:t>
            </a:r>
            <a:r>
              <a:rPr lang="it-IT" sz="2400" b="1" u="sng"/>
              <a:t>GENOCIDIO</a:t>
            </a:r>
            <a:endParaRPr lang="it-IT" sz="2400" b="1" u="sng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87D0F1B-47E4-4D01-BC23-451A437450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0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89">
        <p:fade/>
      </p:transition>
    </mc:Choice>
    <mc:Fallback xmlns="">
      <p:transition spd="med" advTm="139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3A7E0-F63B-4F7D-A38A-2874A030B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4834467"/>
            <a:ext cx="8825658" cy="586380"/>
          </a:xfrm>
        </p:spPr>
        <p:txBody>
          <a:bodyPr>
            <a:normAutofit fontScale="90000"/>
          </a:bodyPr>
          <a:lstStyle/>
          <a:p>
            <a:endParaRPr lang="it-IT" sz="3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277E5-0CF2-4197-B890-7616D97BC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944597"/>
            <a:ext cx="8825658" cy="105827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 sz="2800" b="1" dirty="0"/>
              <a:t>dare un nome a ognuna di loro in modo che nessuno le dimentichi</a:t>
            </a:r>
          </a:p>
          <a:p>
            <a:pPr>
              <a:lnSpc>
                <a:spcPct val="90000"/>
              </a:lnSpc>
            </a:pPr>
            <a:r>
              <a:rPr lang="it-IT" sz="2800" dirty="0"/>
              <a:t>(Maria </a:t>
            </a:r>
            <a:r>
              <a:rPr lang="it-IT" sz="2800" dirty="0" err="1"/>
              <a:t>salguero</a:t>
            </a:r>
            <a:r>
              <a:rPr lang="it-IT" sz="2800" dirty="0"/>
              <a:t>-ingegnere geofisico)</a:t>
            </a:r>
          </a:p>
        </p:txBody>
      </p:sp>
      <p:pic>
        <p:nvPicPr>
          <p:cNvPr id="4" name="Picture 4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3CE32F25-54DE-4965-A141-BB622499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443" r="-1" b="12191"/>
          <a:stretch/>
        </p:blipFill>
        <p:spPr>
          <a:xfrm>
            <a:off x="1154953" y="471949"/>
            <a:ext cx="8825659" cy="4100058"/>
          </a:xfrm>
          <a:prstGeom prst="rect">
            <a:avLst/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062564C-6BA0-4D8C-84CC-67ECED5C23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6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89">
        <p:fade/>
      </p:transition>
    </mc:Choice>
    <mc:Fallback xmlns="">
      <p:transition spd="med" advTm="34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magine che contiene persona, terra, esterni&#10;&#10;Descrizione generata con affidabilità molto elevata">
            <a:extLst>
              <a:ext uri="{FF2B5EF4-FFF2-40B4-BE49-F238E27FC236}">
                <a16:creationId xmlns:a16="http://schemas.microsoft.com/office/drawing/2014/main" id="{574FB6A0-ACFE-47BF-B1E9-726FE491F1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E4EDC9A-5842-4915-B442-E3AE2F806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5">
        <p:fade/>
      </p:transition>
    </mc:Choice>
    <mc:Fallback xmlns="">
      <p:transition spd="med" advTm="64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magine che contiene oggetto&#10;&#10;Descrizione generata con affidabilità elevata">
            <a:extLst>
              <a:ext uri="{FF2B5EF4-FFF2-40B4-BE49-F238E27FC236}">
                <a16:creationId xmlns:a16="http://schemas.microsoft.com/office/drawing/2014/main" id="{A0075743-5B06-4A88-BE0A-781407EE3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518" y="1284394"/>
            <a:ext cx="8566132" cy="42830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68AFA7-53DA-453F-8E36-602B56D78527}"/>
              </a:ext>
            </a:extLst>
          </p:cNvPr>
          <p:cNvSpPr txBox="1"/>
          <p:nvPr/>
        </p:nvSpPr>
        <p:spPr>
          <a:xfrm>
            <a:off x="2512484" y="3179232"/>
            <a:ext cx="769619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4000" b="1" i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Anche le lacrime hanno una storia </a:t>
            </a:r>
            <a:endParaRPr lang="it-IT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193DB71-E779-45F8-9B1E-BC25FFED13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4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80">
        <p:fade/>
      </p:transition>
    </mc:Choice>
    <mc:Fallback xmlns="">
      <p:transition spd="med" advTm="45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magine che contiene uomo, cravatta, indossando, persona&#10;&#10;Descrizione generata con affidabilità molto elevata">
            <a:extLst>
              <a:ext uri="{FF2B5EF4-FFF2-40B4-BE49-F238E27FC236}">
                <a16:creationId xmlns:a16="http://schemas.microsoft.com/office/drawing/2014/main" id="{CDC3F9E4-E387-4A7A-8147-9A722FBF82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11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1015F8-6BB2-4F6F-BB4A-0B8B1577076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EC74D1-DEB8-4489-863A-F3776BB70647}"/>
              </a:ext>
            </a:extLst>
          </p:cNvPr>
          <p:cNvSpPr txBox="1"/>
          <p:nvPr/>
        </p:nvSpPr>
        <p:spPr>
          <a:xfrm>
            <a:off x="438150" y="681567"/>
            <a:ext cx="422486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600" b="1">
                <a:solidFill>
                  <a:schemeClr val="bg1"/>
                </a:solidFill>
              </a:rPr>
              <a:t>Dobbiamo fare come lei?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6EC040-F323-410F-BF89-8EFF579FB508}"/>
              </a:ext>
            </a:extLst>
          </p:cNvPr>
          <p:cNvSpPr txBox="1"/>
          <p:nvPr/>
        </p:nvSpPr>
        <p:spPr>
          <a:xfrm>
            <a:off x="443442" y="4899025"/>
            <a:ext cx="528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600" b="1">
                <a:solidFill>
                  <a:schemeClr val="bg1"/>
                </a:solidFill>
              </a:rPr>
              <a:t>Dobbiamo chiuderci la bocca tutti quanti?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6D541A03-1FAA-4D7F-B797-C8D403DCB7D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82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47">
        <p:fade/>
      </p:transition>
    </mc:Choice>
    <mc:Fallback xmlns="">
      <p:transition spd="med" advTm="50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A8FF84-7201-480D-BF33-FD88EDE2ECB7}"/>
              </a:ext>
            </a:extLst>
          </p:cNvPr>
          <p:cNvSpPr txBox="1"/>
          <p:nvPr/>
        </p:nvSpPr>
        <p:spPr>
          <a:xfrm>
            <a:off x="491068" y="3179234"/>
            <a:ext cx="11199283" cy="2769989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 sz="2800" dirty="0">
              <a:solidFill>
                <a:schemeClr val="accent6">
                  <a:lumMod val="60000"/>
                  <a:lumOff val="40000"/>
                </a:schemeClr>
              </a:solidFill>
              <a:latin typeface="Arial Black"/>
            </a:endParaRPr>
          </a:p>
          <a:p>
            <a:pPr algn="ctr"/>
            <a:r>
              <a:rPr lang="it-IT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</a:rPr>
              <a:t>           </a:t>
            </a:r>
            <a:r>
              <a:rPr lang="it-IT" sz="3200" b="1" dirty="0">
                <a:solidFill>
                  <a:schemeClr val="tx1"/>
                </a:solidFill>
                <a:latin typeface="Century Gothic"/>
              </a:rPr>
              <a:t>DONNE SU </a:t>
            </a:r>
            <a:r>
              <a:rPr lang="it-IT" sz="3200" b="1" dirty="0">
                <a:solidFill>
                  <a:srgbClr val="FF0000"/>
                </a:solidFill>
                <a:latin typeface="Century Gothic"/>
              </a:rPr>
              <a:t>5 </a:t>
            </a:r>
            <a:r>
              <a:rPr lang="it-IT" sz="3200" b="1" dirty="0">
                <a:solidFill>
                  <a:schemeClr val="tx1"/>
                </a:solidFill>
                <a:latin typeface="Century Gothic"/>
              </a:rPr>
              <a:t>NON SONO A CONOSCENZA DELLE LEGGI O INIZIATIVE CHE TUTELANO LE DONNE IN CASO DI VIOLENZA DOMESTICA E LA META' IGNORA L'ESISTENZA DI LEGGI E INIZIATIVE DI PREVENZIONE</a:t>
            </a:r>
            <a:r>
              <a:rPr lang="it-IT" sz="3200" dirty="0">
                <a:solidFill>
                  <a:schemeClr val="tx1"/>
                </a:solidFill>
                <a:latin typeface="Century Gothic"/>
              </a:rPr>
              <a:t> </a:t>
            </a:r>
          </a:p>
          <a:p>
            <a:pPr algn="ctr"/>
            <a:endParaRPr lang="it-IT" dirty="0"/>
          </a:p>
        </p:txBody>
      </p:sp>
      <p:pic>
        <p:nvPicPr>
          <p:cNvPr id="3" name="Graphic 3" descr="Donna">
            <a:extLst>
              <a:ext uri="{FF2B5EF4-FFF2-40B4-BE49-F238E27FC236}">
                <a16:creationId xmlns:a16="http://schemas.microsoft.com/office/drawing/2014/main" id="{9EEBEA21-7C4C-4E06-9655-9AEB94212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634" y="3246966"/>
            <a:ext cx="808567" cy="850901"/>
          </a:xfrm>
          <a:prstGeom prst="rect">
            <a:avLst/>
          </a:prstGeom>
        </p:spPr>
      </p:pic>
      <p:pic>
        <p:nvPicPr>
          <p:cNvPr id="5" name="Graphic 5" descr="Donna">
            <a:extLst>
              <a:ext uri="{FF2B5EF4-FFF2-40B4-BE49-F238E27FC236}">
                <a16:creationId xmlns:a16="http://schemas.microsoft.com/office/drawing/2014/main" id="{00DB40FC-4621-4E89-BDD9-B2667DE41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300" y="3246967"/>
            <a:ext cx="850900" cy="8509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2E66B05-AAAC-4D79-B597-AD631AFE18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8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7">
        <p:fade/>
      </p:transition>
    </mc:Choice>
    <mc:Fallback xmlns="">
      <p:transition spd="med" advTm="75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</TotalTime>
  <Words>182</Words>
  <Application>Microsoft Office PowerPoint</Application>
  <PresentationFormat>Widescreen</PresentationFormat>
  <Paragraphs>34</Paragraphs>
  <Slides>11</Slides>
  <Notes>0</Notes>
  <HiddenSlides>0</HiddenSlides>
  <MMClips>10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Century Gothic</vt:lpstr>
      <vt:lpstr>inherit</vt:lpstr>
      <vt:lpstr>Wingdings 3</vt:lpstr>
      <vt:lpstr>Ion Boardroom</vt:lpstr>
      <vt:lpstr>LA PIETRA SPEZZATA</vt:lpstr>
      <vt:lpstr>Presentazione standard di PowerPoint</vt:lpstr>
      <vt:lpstr>Cos'è la Pietra Spezzata 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Arianna Pigini</cp:lastModifiedBy>
  <cp:revision>496</cp:revision>
  <dcterms:created xsi:type="dcterms:W3CDTF">2014-09-12T02:11:01Z</dcterms:created>
  <dcterms:modified xsi:type="dcterms:W3CDTF">2019-06-23T14:50:27Z</dcterms:modified>
</cp:coreProperties>
</file>